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Default Extension="wdp" ContentType="image/vnd.ms-photo"/>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5" r:id="rId3"/>
    <p:sldId id="257" r:id="rId4"/>
    <p:sldId id="258" r:id="rId5"/>
    <p:sldId id="259" r:id="rId6"/>
    <p:sldId id="260" r:id="rId7"/>
    <p:sldId id="261" r:id="rId8"/>
    <p:sldId id="263" r:id="rId9"/>
    <p:sldId id="264" r:id="rId10"/>
  </p:sldIdLst>
  <p:sldSz cx="14630400" cy="8229600"/>
  <p:notesSz cx="8229600" cy="14630400"/>
  <p:embeddedFontLst>
    <p:embeddedFont>
      <p:font typeface="Libre Baskerville" charset="0"/>
      <p:regular r:id="rId12"/>
    </p:embeddedFont>
    <p:embeddedFont>
      <p:font typeface="Calibri" pitchFamily="34" charset="0"/>
      <p:regular r:id="rId13"/>
      <p:bold r:id="rId14"/>
      <p:italic r:id="rId15"/>
      <p:boldItalic r:id="rId16"/>
    </p:embeddedFont>
    <p:embeddedFont>
      <p:font typeface="Microsoft Himalaya" pitchFamily="2" charset="0"/>
      <p:regular r:id="rId17"/>
    </p:embeddedFont>
    <p:embeddedFont>
      <p:font typeface="Open Sans"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56" d="100"/>
          <a:sy n="56" d="100"/>
        </p:scale>
        <p:origin x="-584" y="-72"/>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9346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carawebs.info/2013/10/pengertian-java.html" TargetMode="Externa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www.carawebs.info/2013/10/pengertian-java.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hyperlink" Target="https://pixabay.com/en/thanks-word-letters-scrabble-1804597/"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0" name="Text 0"/>
          <p:cNvSpPr/>
          <p:nvPr/>
        </p:nvSpPr>
        <p:spPr>
          <a:xfrm>
            <a:off x="793790" y="199417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Why I Chose Java?</a:t>
            </a:r>
            <a:endParaRPr lang="en-US" sz="4450" dirty="0"/>
          </a:p>
        </p:txBody>
      </p:sp>
      <p:sp>
        <p:nvSpPr>
          <p:cNvPr id="12" name="Shape 2"/>
          <p:cNvSpPr/>
          <p:nvPr/>
        </p:nvSpPr>
        <p:spPr>
          <a:xfrm>
            <a:off x="793790" y="5855494"/>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15"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8" name="Shape 2"/>
          <p:cNvSpPr/>
          <p:nvPr/>
        </p:nvSpPr>
        <p:spPr>
          <a:xfrm>
            <a:off x="793790" y="5855494"/>
            <a:ext cx="362903" cy="362903"/>
          </a:xfrm>
          <a:prstGeom prst="roundRect">
            <a:avLst>
              <a:gd name="adj" fmla="val 25194296"/>
            </a:avLst>
          </a:prstGeom>
          <a:noFill/>
          <a:ln w="7620">
            <a:solidFill>
              <a:srgbClr val="FFFFFF"/>
            </a:solidFill>
            <a:prstDash val="solid"/>
          </a:ln>
        </p:spPr>
        <p:txBody>
          <a:bodyPr/>
          <a:lstStyle/>
          <a:p>
            <a:endParaRPr lang="en-IN"/>
          </a:p>
        </p:txBody>
      </p:sp>
      <p:sp>
        <p:nvSpPr>
          <p:cNvPr id="19" name="Text 3"/>
          <p:cNvSpPr/>
          <p:nvPr/>
        </p:nvSpPr>
        <p:spPr>
          <a:xfrm>
            <a:off x="793790" y="2877423"/>
            <a:ext cx="3165482" cy="589509"/>
          </a:xfrm>
          <a:prstGeom prst="rect">
            <a:avLst/>
          </a:prstGeom>
          <a:noFill/>
          <a:ln/>
        </p:spPr>
        <p:txBody>
          <a:bodyPr wrap="none" lIns="0" tIns="0" rIns="0" bIns="0" rtlCol="0" anchor="t"/>
          <a:lstStyle/>
          <a:p>
            <a:pPr marL="0" indent="0" algn="l">
              <a:lnSpc>
                <a:spcPts val="3100"/>
              </a:lnSpc>
              <a:buNone/>
            </a:pPr>
            <a:r>
              <a:rPr lang="en-US" sz="2800" b="1" dirty="0">
                <a:solidFill>
                  <a:schemeClr val="accent1">
                    <a:lumMod val="50000"/>
                  </a:schemeClr>
                </a:solidFill>
                <a:ea typeface="Microsoft Himalaya" panose="01010100010101010101" pitchFamily="2" charset="0"/>
                <a:cs typeface="Microsoft Himalaya" panose="01010100010101010101" pitchFamily="2" charset="0"/>
              </a:rPr>
              <a:t>Creator: Raj Prajapati</a:t>
            </a:r>
            <a:endParaRPr lang="en-US" sz="2800" dirty="0">
              <a:solidFill>
                <a:schemeClr val="accent1">
                  <a:lumMod val="50000"/>
                </a:schemeClr>
              </a:solidFill>
              <a:ea typeface="Microsoft Himalaya" panose="01010100010101010101" pitchFamily="2" charset="0"/>
              <a:cs typeface="Microsoft Himalaya" panose="01010100010101010101" pitchFamily="2" charset="0"/>
            </a:endParaRPr>
          </a:p>
        </p:txBody>
      </p:sp>
      <p:pic>
        <p:nvPicPr>
          <p:cNvPr id="20" name="Picture 19" descr="A logo of a coffee cup">
            <a:extLst>
              <a:ext uri="{FF2B5EF4-FFF2-40B4-BE49-F238E27FC236}">
                <a16:creationId xmlns:a16="http://schemas.microsoft.com/office/drawing/2014/main" xmlns="" id="{C0BEB973-96D4-B604-3CB2-E4EA0A1F6CBF}"/>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793790" y="5855494"/>
            <a:ext cx="2478952" cy="1523166"/>
          </a:xfrm>
          <a:prstGeom prst="roundRect">
            <a:avLst>
              <a:gd name="adj" fmla="val 4167"/>
            </a:avLst>
          </a:prstGeom>
          <a:solidFill>
            <a:srgbClr val="FFFFFF"/>
          </a:solidFill>
          <a:ln w="76200" cap="sq">
            <a:solidFill>
              <a:schemeClr val="bg1">
                <a:lumMod val="9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1"/>
          <p:cNvSpPr/>
          <p:nvPr/>
        </p:nvSpPr>
        <p:spPr>
          <a:xfrm>
            <a:off x="3424101" y="3043117"/>
            <a:ext cx="7556421" cy="4102749"/>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Java is one of the most popular and versatile programming languages in the world. It has a large and active community, making it easy to find resources and support. Java is also a powerful language that can be used to build a wide variety of applications, from web and mobile apps to enterprise software and games. Today, I'll be exploring the key reasons I've chosen Java for my career, and how it can be a great choice for yours, too.</a:t>
            </a:r>
            <a:endParaRPr lang="en-US" sz="1750" dirty="0"/>
          </a:p>
        </p:txBody>
      </p:sp>
      <p:sp>
        <p:nvSpPr>
          <p:cNvPr id="9" name="Text 0"/>
          <p:cNvSpPr/>
          <p:nvPr/>
        </p:nvSpPr>
        <p:spPr>
          <a:xfrm>
            <a:off x="4959389" y="2144889"/>
            <a:ext cx="5670590" cy="708779"/>
          </a:xfrm>
          <a:prstGeom prst="rect">
            <a:avLst/>
          </a:prstGeom>
          <a:noFill/>
          <a:ln/>
        </p:spPr>
        <p:txBody>
          <a:bodyPr wrap="none" lIns="0" tIns="0" rIns="0" bIns="0" rtlCol="0" anchor="t"/>
          <a:lstStyle/>
          <a:p>
            <a:pPr marL="0" indent="0">
              <a:lnSpc>
                <a:spcPts val="5550"/>
              </a:lnSpc>
              <a:buNone/>
            </a:pPr>
            <a:r>
              <a:rPr lang="en-US" sz="4450" dirty="0" smtClean="0">
                <a:solidFill>
                  <a:srgbClr val="403CCF"/>
                </a:solidFill>
                <a:latin typeface="Libre Baskerville" pitchFamily="34" charset="0"/>
                <a:ea typeface="Libre Baskerville" pitchFamily="34" charset="-122"/>
                <a:cs typeface="Libre Baskerville" pitchFamily="34" charset="-120"/>
              </a:rPr>
              <a:t>What Is Java</a:t>
            </a:r>
            <a:r>
              <a:rPr lang="en-US" sz="4450" dirty="0">
                <a:solidFill>
                  <a:srgbClr val="403CCF"/>
                </a:solidFill>
                <a:latin typeface="Libre Baskerville" pitchFamily="34" charset="0"/>
                <a:ea typeface="Libre Baskerville" pitchFamily="34" charset="-122"/>
                <a:cs typeface="Libre Baskerville" pitchFamily="34" charset="-120"/>
              </a:rPr>
              <a:t>?</a:t>
            </a:r>
            <a:endParaRPr lang="en-US" sz="4450" dirty="0"/>
          </a:p>
        </p:txBody>
      </p:sp>
      <p:pic>
        <p:nvPicPr>
          <p:cNvPr id="10" name="Picture 9" descr="A logo of a coffee cup">
            <a:extLst>
              <a:ext uri="{FF2B5EF4-FFF2-40B4-BE49-F238E27FC236}">
                <a16:creationId xmlns:a16="http://schemas.microsoft.com/office/drawing/2014/main" xmlns="" id="{C0BEB973-96D4-B604-3CB2-E4EA0A1F6CBF}"/>
              </a:ext>
            </a:extLst>
          </p:cNvPr>
          <p:cNvPicPr>
            <a:picLocks noChangeAspect="1"/>
          </p:cNvPicPr>
          <p:nvPr/>
        </p:nvPicPr>
        <p:blipFill>
          <a:blip r:embed="rId2">
            <a:extLst>
              <a:ext uri="{837473B0-CC2E-450A-ABE3-18F120FF3D39}">
                <a1611:picAttrSrcUrl xmlns:a1611="http://schemas.microsoft.com/office/drawing/2016/11/main" xmlns="" r:id="rId5"/>
              </a:ext>
            </a:extLst>
          </a:blip>
          <a:stretch>
            <a:fillRect/>
          </a:stretch>
        </p:blipFill>
        <p:spPr>
          <a:xfrm>
            <a:off x="793790" y="5855494"/>
            <a:ext cx="2478952" cy="1523166"/>
          </a:xfrm>
          <a:prstGeom prst="roundRect">
            <a:avLst>
              <a:gd name="adj" fmla="val 4167"/>
            </a:avLst>
          </a:prstGeom>
          <a:solidFill>
            <a:srgbClr val="FFFFFF"/>
          </a:solidFill>
          <a:ln w="76200" cap="sq">
            <a:solidFill>
              <a:schemeClr val="bg1">
                <a:lumMod val="9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16098"/>
            <a:ext cx="11494889"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Java's Popularity and Growth Trajectory</a:t>
            </a:r>
            <a:endParaRPr lang="en-US" sz="4450" dirty="0"/>
          </a:p>
        </p:txBody>
      </p:sp>
      <p:sp>
        <p:nvSpPr>
          <p:cNvPr id="5" name="Rectangle: Rounded Corners 4">
            <a:extLst>
              <a:ext uri="{FF2B5EF4-FFF2-40B4-BE49-F238E27FC236}">
                <a16:creationId xmlns:a16="http://schemas.microsoft.com/office/drawing/2014/main" xmlns="" id="{180AAD6B-22B1-EC7F-34E2-945F2719ABF5}"/>
              </a:ext>
            </a:extLst>
          </p:cNvPr>
          <p:cNvSpPr/>
          <p:nvPr/>
        </p:nvSpPr>
        <p:spPr>
          <a:xfrm>
            <a:off x="12635346" y="7581208"/>
            <a:ext cx="1862051" cy="51538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rPr>
              <a:t>Java</a:t>
            </a:r>
            <a:endParaRPr lang="en-IN" sz="2800" b="1" dirty="0"/>
          </a:p>
        </p:txBody>
      </p:sp>
      <p:sp>
        <p:nvSpPr>
          <p:cNvPr id="3" name="Text 1"/>
          <p:cNvSpPr/>
          <p:nvPr/>
        </p:nvSpPr>
        <p:spPr>
          <a:xfrm>
            <a:off x="793790" y="3369112"/>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Java has been consistently ranked among the most popular programming languages for years. It is used by millions of developers worldwide, with a vast ecosystem of tools, libraries, and frameworks. It continues to evolve and adapt to emerging technologies and trends, ensuring its relevance for years to come.</a:t>
            </a:r>
            <a:endParaRPr lang="en-US" sz="1750" dirty="0"/>
          </a:p>
        </p:txBody>
      </p:sp>
      <p:sp>
        <p:nvSpPr>
          <p:cNvPr id="4" name="Text 2"/>
          <p:cNvSpPr/>
          <p:nvPr/>
        </p:nvSpPr>
        <p:spPr>
          <a:xfrm>
            <a:off x="7599521" y="3369112"/>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growth of Java is driven by its adaptability and use across different sectors. Java is employed in web development, mobile app development, enterprise applications, cloud computing, big data, and more. This widespread adoption creates a vibrant and supportive community, offering ample opportunities for learning and career advancement.</a:t>
            </a:r>
            <a:endParaRPr lang="en-US" sz="1750"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3160" y="753070"/>
            <a:ext cx="5387935" cy="666869"/>
          </a:xfrm>
          <a:prstGeom prst="rect">
            <a:avLst/>
          </a:prstGeom>
          <a:noFill/>
          <a:ln/>
        </p:spPr>
        <p:txBody>
          <a:bodyPr wrap="none" lIns="0" tIns="0" rIns="0" bIns="0" rtlCol="0" anchor="t"/>
          <a:lstStyle/>
          <a:p>
            <a:pPr marL="0" indent="0">
              <a:lnSpc>
                <a:spcPts val="5250"/>
              </a:lnSpc>
              <a:buNone/>
            </a:pPr>
            <a:r>
              <a:rPr lang="en-US" sz="4200" dirty="0">
                <a:solidFill>
                  <a:srgbClr val="403CCF"/>
                </a:solidFill>
                <a:latin typeface="Libre Baskerville" pitchFamily="34" charset="0"/>
                <a:ea typeface="Libre Baskerville" pitchFamily="34" charset="-122"/>
                <a:cs typeface="Libre Baskerville" pitchFamily="34" charset="-120"/>
              </a:rPr>
              <a:t>Key Benefits of Java</a:t>
            </a:r>
            <a:endParaRPr lang="en-US" sz="4200" dirty="0"/>
          </a:p>
        </p:txBody>
      </p:sp>
      <p:sp>
        <p:nvSpPr>
          <p:cNvPr id="4" name="Shape 1"/>
          <p:cNvSpPr/>
          <p:nvPr/>
        </p:nvSpPr>
        <p:spPr>
          <a:xfrm>
            <a:off x="6233160" y="1739979"/>
            <a:ext cx="3718560" cy="2936200"/>
          </a:xfrm>
          <a:prstGeom prst="roundRect">
            <a:avLst>
              <a:gd name="adj" fmla="val 1090"/>
            </a:avLst>
          </a:prstGeom>
          <a:solidFill>
            <a:srgbClr val="EAE8F3"/>
          </a:solidFill>
          <a:ln/>
        </p:spPr>
        <p:txBody>
          <a:bodyPr/>
          <a:lstStyle/>
          <a:p>
            <a:endParaRPr lang="en-IN"/>
          </a:p>
        </p:txBody>
      </p:sp>
      <p:sp>
        <p:nvSpPr>
          <p:cNvPr id="5" name="Text 2"/>
          <p:cNvSpPr/>
          <p:nvPr/>
        </p:nvSpPr>
        <p:spPr>
          <a:xfrm>
            <a:off x="6446520" y="1953339"/>
            <a:ext cx="3246834" cy="333375"/>
          </a:xfrm>
          <a:prstGeom prst="rect">
            <a:avLst/>
          </a:prstGeom>
          <a:noFill/>
          <a:ln/>
        </p:spPr>
        <p:txBody>
          <a:bodyPr wrap="none" lIns="0" tIns="0" rIns="0" bIns="0" rtlCol="0" anchor="t"/>
          <a:lstStyle/>
          <a:p>
            <a:pPr marL="0" indent="0">
              <a:lnSpc>
                <a:spcPts val="2600"/>
              </a:lnSpc>
              <a:buNone/>
            </a:pPr>
            <a:r>
              <a:rPr lang="en-US" sz="2100" dirty="0">
                <a:solidFill>
                  <a:srgbClr val="49495A"/>
                </a:solidFill>
                <a:latin typeface="Libre Baskerville" pitchFamily="34" charset="0"/>
                <a:ea typeface="Libre Baskerville" pitchFamily="34" charset="-122"/>
                <a:cs typeface="Libre Baskerville" pitchFamily="34" charset="-120"/>
              </a:rPr>
              <a:t>Platform Independence</a:t>
            </a:r>
            <a:endParaRPr lang="en-US" sz="2100" dirty="0"/>
          </a:p>
        </p:txBody>
      </p:sp>
      <p:sp>
        <p:nvSpPr>
          <p:cNvPr id="6" name="Text 3"/>
          <p:cNvSpPr/>
          <p:nvPr/>
        </p:nvSpPr>
        <p:spPr>
          <a:xfrm>
            <a:off x="6446520" y="2414707"/>
            <a:ext cx="3291840" cy="2048113"/>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Java's "write once, run anywhere" philosophy enables developers to create applications that can run on different operating systems without modification.</a:t>
            </a:r>
            <a:endParaRPr lang="en-US" sz="1650" dirty="0"/>
          </a:p>
        </p:txBody>
      </p:sp>
      <p:sp>
        <p:nvSpPr>
          <p:cNvPr id="7" name="Shape 4"/>
          <p:cNvSpPr/>
          <p:nvPr/>
        </p:nvSpPr>
        <p:spPr>
          <a:xfrm>
            <a:off x="10165080" y="1739979"/>
            <a:ext cx="3718560" cy="2936200"/>
          </a:xfrm>
          <a:prstGeom prst="roundRect">
            <a:avLst>
              <a:gd name="adj" fmla="val 1090"/>
            </a:avLst>
          </a:prstGeom>
          <a:solidFill>
            <a:srgbClr val="EAE8F3"/>
          </a:solidFill>
          <a:ln/>
        </p:spPr>
        <p:txBody>
          <a:bodyPr/>
          <a:lstStyle/>
          <a:p>
            <a:endParaRPr lang="en-IN"/>
          </a:p>
        </p:txBody>
      </p:sp>
      <p:sp>
        <p:nvSpPr>
          <p:cNvPr id="8" name="Text 5"/>
          <p:cNvSpPr/>
          <p:nvPr/>
        </p:nvSpPr>
        <p:spPr>
          <a:xfrm>
            <a:off x="10378440" y="1953339"/>
            <a:ext cx="2667357" cy="333375"/>
          </a:xfrm>
          <a:prstGeom prst="rect">
            <a:avLst/>
          </a:prstGeom>
          <a:noFill/>
          <a:ln/>
        </p:spPr>
        <p:txBody>
          <a:bodyPr wrap="none" lIns="0" tIns="0" rIns="0" bIns="0" rtlCol="0" anchor="t"/>
          <a:lstStyle/>
          <a:p>
            <a:pPr marL="0" indent="0">
              <a:lnSpc>
                <a:spcPts val="2600"/>
              </a:lnSpc>
              <a:buNone/>
            </a:pPr>
            <a:r>
              <a:rPr lang="en-US" sz="2100" dirty="0">
                <a:solidFill>
                  <a:srgbClr val="49495A"/>
                </a:solidFill>
                <a:latin typeface="Libre Baskerville" pitchFamily="34" charset="0"/>
                <a:ea typeface="Libre Baskerville" pitchFamily="34" charset="-122"/>
                <a:cs typeface="Libre Baskerville" pitchFamily="34" charset="-120"/>
              </a:rPr>
              <a:t>Robust and Secure</a:t>
            </a:r>
            <a:endParaRPr lang="en-US" sz="2100" dirty="0"/>
          </a:p>
        </p:txBody>
      </p:sp>
      <p:sp>
        <p:nvSpPr>
          <p:cNvPr id="9" name="Text 6"/>
          <p:cNvSpPr/>
          <p:nvPr/>
        </p:nvSpPr>
        <p:spPr>
          <a:xfrm>
            <a:off x="10378440" y="2414707"/>
            <a:ext cx="3291840" cy="1365409"/>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Java's strong type system, exception handling, and security features ensure the reliability and safety of applications.</a:t>
            </a:r>
            <a:endParaRPr lang="en-US" sz="1650" dirty="0"/>
          </a:p>
        </p:txBody>
      </p:sp>
      <p:sp>
        <p:nvSpPr>
          <p:cNvPr id="10" name="Shape 7"/>
          <p:cNvSpPr/>
          <p:nvPr/>
        </p:nvSpPr>
        <p:spPr>
          <a:xfrm>
            <a:off x="6233160" y="4889540"/>
            <a:ext cx="3718560" cy="2586871"/>
          </a:xfrm>
          <a:prstGeom prst="roundRect">
            <a:avLst>
              <a:gd name="adj" fmla="val 1237"/>
            </a:avLst>
          </a:prstGeom>
          <a:solidFill>
            <a:srgbClr val="EAE8F3"/>
          </a:solidFill>
          <a:ln/>
        </p:spPr>
        <p:txBody>
          <a:bodyPr/>
          <a:lstStyle/>
          <a:p>
            <a:endParaRPr lang="en-IN"/>
          </a:p>
        </p:txBody>
      </p:sp>
      <p:sp>
        <p:nvSpPr>
          <p:cNvPr id="11" name="Text 8"/>
          <p:cNvSpPr/>
          <p:nvPr/>
        </p:nvSpPr>
        <p:spPr>
          <a:xfrm>
            <a:off x="6446520" y="5102900"/>
            <a:ext cx="3291840" cy="666750"/>
          </a:xfrm>
          <a:prstGeom prst="rect">
            <a:avLst/>
          </a:prstGeom>
          <a:noFill/>
          <a:ln/>
        </p:spPr>
        <p:txBody>
          <a:bodyPr wrap="square" lIns="0" tIns="0" rIns="0" bIns="0" rtlCol="0" anchor="t"/>
          <a:lstStyle/>
          <a:p>
            <a:pPr marL="0" indent="0">
              <a:lnSpc>
                <a:spcPts val="2600"/>
              </a:lnSpc>
              <a:buNone/>
            </a:pPr>
            <a:r>
              <a:rPr lang="en-US" sz="2100" dirty="0">
                <a:solidFill>
                  <a:srgbClr val="49495A"/>
                </a:solidFill>
                <a:latin typeface="Libre Baskerville" pitchFamily="34" charset="0"/>
                <a:ea typeface="Libre Baskerville" pitchFamily="34" charset="-122"/>
                <a:cs typeface="Libre Baskerville" pitchFamily="34" charset="-120"/>
              </a:rPr>
              <a:t>Large Community and Ecosystem</a:t>
            </a:r>
            <a:endParaRPr lang="en-US" sz="2100" dirty="0"/>
          </a:p>
        </p:txBody>
      </p:sp>
      <p:sp>
        <p:nvSpPr>
          <p:cNvPr id="12" name="Text 9"/>
          <p:cNvSpPr/>
          <p:nvPr/>
        </p:nvSpPr>
        <p:spPr>
          <a:xfrm>
            <a:off x="6446520" y="5897642"/>
            <a:ext cx="3291840" cy="1365409"/>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Java boasts a vast community of developers, providing a wealth of resources, libraries, frameworks, and support.</a:t>
            </a:r>
            <a:endParaRPr lang="en-US" sz="1650" dirty="0"/>
          </a:p>
        </p:txBody>
      </p:sp>
      <p:sp>
        <p:nvSpPr>
          <p:cNvPr id="13" name="Shape 10"/>
          <p:cNvSpPr/>
          <p:nvPr/>
        </p:nvSpPr>
        <p:spPr>
          <a:xfrm>
            <a:off x="10165080" y="4889540"/>
            <a:ext cx="3718560" cy="2586871"/>
          </a:xfrm>
          <a:prstGeom prst="roundRect">
            <a:avLst>
              <a:gd name="adj" fmla="val 1237"/>
            </a:avLst>
          </a:prstGeom>
          <a:solidFill>
            <a:srgbClr val="EAE8F3"/>
          </a:solidFill>
          <a:ln/>
        </p:spPr>
        <p:txBody>
          <a:bodyPr/>
          <a:lstStyle/>
          <a:p>
            <a:endParaRPr lang="en-IN"/>
          </a:p>
        </p:txBody>
      </p:sp>
      <p:sp>
        <p:nvSpPr>
          <p:cNvPr id="14" name="Text 11"/>
          <p:cNvSpPr/>
          <p:nvPr/>
        </p:nvSpPr>
        <p:spPr>
          <a:xfrm>
            <a:off x="10378440" y="5102900"/>
            <a:ext cx="3291840" cy="666750"/>
          </a:xfrm>
          <a:prstGeom prst="rect">
            <a:avLst/>
          </a:prstGeom>
          <a:noFill/>
          <a:ln/>
        </p:spPr>
        <p:txBody>
          <a:bodyPr wrap="square" lIns="0" tIns="0" rIns="0" bIns="0" rtlCol="0" anchor="t"/>
          <a:lstStyle/>
          <a:p>
            <a:pPr marL="0" indent="0">
              <a:lnSpc>
                <a:spcPts val="2600"/>
              </a:lnSpc>
              <a:buNone/>
            </a:pPr>
            <a:r>
              <a:rPr lang="en-US" sz="2100" dirty="0">
                <a:solidFill>
                  <a:srgbClr val="49495A"/>
                </a:solidFill>
                <a:latin typeface="Libre Baskerville" pitchFamily="34" charset="0"/>
                <a:ea typeface="Libre Baskerville" pitchFamily="34" charset="-122"/>
                <a:cs typeface="Libre Baskerville" pitchFamily="34" charset="-120"/>
              </a:rPr>
              <a:t>Wide Range of Applications</a:t>
            </a:r>
            <a:endParaRPr lang="en-US" sz="2100" dirty="0"/>
          </a:p>
        </p:txBody>
      </p:sp>
      <p:sp>
        <p:nvSpPr>
          <p:cNvPr id="15" name="Text 12"/>
          <p:cNvSpPr/>
          <p:nvPr/>
        </p:nvSpPr>
        <p:spPr>
          <a:xfrm>
            <a:off x="10378440" y="5897642"/>
            <a:ext cx="3291840" cy="1365409"/>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Java is used to build diverse applications, from web and mobile apps to enterprise software and games.</a:t>
            </a:r>
            <a:endParaRPr lang="en-US" sz="1650" dirty="0"/>
          </a:p>
        </p:txBody>
      </p:sp>
      <p:sp>
        <p:nvSpPr>
          <p:cNvPr id="16" name="Rectangle: Rounded Corners 15">
            <a:extLst>
              <a:ext uri="{FF2B5EF4-FFF2-40B4-BE49-F238E27FC236}">
                <a16:creationId xmlns:a16="http://schemas.microsoft.com/office/drawing/2014/main" xmlns="" id="{C43C40F2-4733-C9DA-B9E8-B7854A43FA26}"/>
              </a:ext>
            </a:extLst>
          </p:cNvPr>
          <p:cNvSpPr/>
          <p:nvPr/>
        </p:nvSpPr>
        <p:spPr>
          <a:xfrm>
            <a:off x="12635346" y="7581208"/>
            <a:ext cx="1862051" cy="51538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rPr>
              <a:t>Java</a:t>
            </a:r>
            <a:endParaRPr lang="en-IN" sz="2800" b="1"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0797" y="671870"/>
            <a:ext cx="7822406" cy="1180148"/>
          </a:xfrm>
          <a:prstGeom prst="rect">
            <a:avLst/>
          </a:prstGeom>
          <a:noFill/>
          <a:ln/>
        </p:spPr>
        <p:txBody>
          <a:bodyPr wrap="square" lIns="0" tIns="0" rIns="0" bIns="0" rtlCol="0" anchor="t"/>
          <a:lstStyle/>
          <a:p>
            <a:pPr marL="0" indent="0">
              <a:lnSpc>
                <a:spcPts val="4600"/>
              </a:lnSpc>
              <a:buNone/>
            </a:pPr>
            <a:r>
              <a:rPr lang="en-US" sz="3700" dirty="0">
                <a:solidFill>
                  <a:srgbClr val="403CCF"/>
                </a:solidFill>
                <a:latin typeface="Libre Baskerville" pitchFamily="34" charset="0"/>
                <a:ea typeface="Libre Baskerville" pitchFamily="34" charset="-122"/>
                <a:cs typeface="Libre Baskerville" pitchFamily="34" charset="-120"/>
              </a:rPr>
              <a:t>Education and Training for Java Developers</a:t>
            </a:r>
            <a:endParaRPr lang="en-US" sz="3700" dirty="0"/>
          </a:p>
        </p:txBody>
      </p:sp>
      <p:pic>
        <p:nvPicPr>
          <p:cNvPr id="4" name="Image 1" descr="preencoded.png"/>
          <p:cNvPicPr>
            <a:picLocks noChangeAspect="1"/>
          </p:cNvPicPr>
          <p:nvPr/>
        </p:nvPicPr>
        <p:blipFill>
          <a:blip r:embed="rId4"/>
          <a:stretch>
            <a:fillRect/>
          </a:stretch>
        </p:blipFill>
        <p:spPr>
          <a:xfrm>
            <a:off x="660797" y="2135148"/>
            <a:ext cx="471964" cy="471964"/>
          </a:xfrm>
          <a:prstGeom prst="rect">
            <a:avLst/>
          </a:prstGeom>
        </p:spPr>
      </p:pic>
      <p:sp>
        <p:nvSpPr>
          <p:cNvPr id="5" name="Text 1"/>
          <p:cNvSpPr/>
          <p:nvPr/>
        </p:nvSpPr>
        <p:spPr>
          <a:xfrm>
            <a:off x="660797" y="2795826"/>
            <a:ext cx="2360176" cy="294918"/>
          </a:xfrm>
          <a:prstGeom prst="rect">
            <a:avLst/>
          </a:prstGeom>
          <a:noFill/>
          <a:ln/>
        </p:spPr>
        <p:txBody>
          <a:bodyPr wrap="none" lIns="0" tIns="0" rIns="0" bIns="0" rtlCol="0" anchor="t"/>
          <a:lstStyle/>
          <a:p>
            <a:pPr marL="0" indent="0" algn="l">
              <a:lnSpc>
                <a:spcPts val="2300"/>
              </a:lnSpc>
              <a:buNone/>
            </a:pPr>
            <a:r>
              <a:rPr lang="en-US" sz="1850" dirty="0">
                <a:solidFill>
                  <a:srgbClr val="49495A"/>
                </a:solidFill>
                <a:latin typeface="Libre Baskerville" pitchFamily="34" charset="0"/>
                <a:ea typeface="Libre Baskerville" pitchFamily="34" charset="-122"/>
                <a:cs typeface="Libre Baskerville" pitchFamily="34" charset="-120"/>
              </a:rPr>
              <a:t>Online Courses</a:t>
            </a:r>
            <a:endParaRPr lang="en-US" sz="1850" dirty="0"/>
          </a:p>
        </p:txBody>
      </p:sp>
      <p:sp>
        <p:nvSpPr>
          <p:cNvPr id="6" name="Text 2"/>
          <p:cNvSpPr/>
          <p:nvPr/>
        </p:nvSpPr>
        <p:spPr>
          <a:xfrm>
            <a:off x="660797" y="3203972"/>
            <a:ext cx="3769638" cy="1510308"/>
          </a:xfrm>
          <a:prstGeom prst="rect">
            <a:avLst/>
          </a:prstGeom>
          <a:noFill/>
          <a:ln/>
        </p:spPr>
        <p:txBody>
          <a:bodyPr wrap="squar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Platforms like Coursera, Udemy, and edX offer comprehensive Java courses, from beginner to advanced levels. They provide interactive lessons, practice exercises, and real-world projects.</a:t>
            </a:r>
            <a:endParaRPr lang="en-US" sz="1450" dirty="0"/>
          </a:p>
        </p:txBody>
      </p:sp>
      <p:pic>
        <p:nvPicPr>
          <p:cNvPr id="7" name="Image 2" descr="preencoded.png"/>
          <p:cNvPicPr>
            <a:picLocks noChangeAspect="1"/>
          </p:cNvPicPr>
          <p:nvPr/>
        </p:nvPicPr>
        <p:blipFill>
          <a:blip r:embed="rId5"/>
          <a:stretch>
            <a:fillRect/>
          </a:stretch>
        </p:blipFill>
        <p:spPr>
          <a:xfrm>
            <a:off x="4713565" y="2135148"/>
            <a:ext cx="471964" cy="471964"/>
          </a:xfrm>
          <a:prstGeom prst="rect">
            <a:avLst/>
          </a:prstGeom>
        </p:spPr>
      </p:pic>
      <p:sp>
        <p:nvSpPr>
          <p:cNvPr id="8" name="Text 3"/>
          <p:cNvSpPr/>
          <p:nvPr/>
        </p:nvSpPr>
        <p:spPr>
          <a:xfrm>
            <a:off x="4713565" y="2795826"/>
            <a:ext cx="2483763" cy="294918"/>
          </a:xfrm>
          <a:prstGeom prst="rect">
            <a:avLst/>
          </a:prstGeom>
          <a:noFill/>
          <a:ln/>
        </p:spPr>
        <p:txBody>
          <a:bodyPr wrap="none" lIns="0" tIns="0" rIns="0" bIns="0" rtlCol="0" anchor="t"/>
          <a:lstStyle/>
          <a:p>
            <a:pPr marL="0" indent="0" algn="l">
              <a:lnSpc>
                <a:spcPts val="2300"/>
              </a:lnSpc>
              <a:buNone/>
            </a:pPr>
            <a:r>
              <a:rPr lang="en-US" sz="1850" dirty="0">
                <a:solidFill>
                  <a:srgbClr val="49495A"/>
                </a:solidFill>
                <a:latin typeface="Libre Baskerville" pitchFamily="34" charset="0"/>
                <a:ea typeface="Libre Baskerville" pitchFamily="34" charset="-122"/>
                <a:cs typeface="Libre Baskerville" pitchFamily="34" charset="-120"/>
              </a:rPr>
              <a:t>University Programs</a:t>
            </a:r>
            <a:endParaRPr lang="en-US" sz="1850" dirty="0"/>
          </a:p>
        </p:txBody>
      </p:sp>
      <p:sp>
        <p:nvSpPr>
          <p:cNvPr id="9" name="Text 4"/>
          <p:cNvSpPr/>
          <p:nvPr/>
        </p:nvSpPr>
        <p:spPr>
          <a:xfrm>
            <a:off x="4713565" y="3203972"/>
            <a:ext cx="3769638" cy="1510308"/>
          </a:xfrm>
          <a:prstGeom prst="rect">
            <a:avLst/>
          </a:prstGeom>
          <a:noFill/>
          <a:ln/>
        </p:spPr>
        <p:txBody>
          <a:bodyPr wrap="squar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Many universities offer computer science degrees with a focus on Java programming. These programs provide in-depth knowledge and hands-on experience.</a:t>
            </a:r>
            <a:endParaRPr lang="en-US" sz="1450" dirty="0"/>
          </a:p>
        </p:txBody>
      </p:sp>
      <p:pic>
        <p:nvPicPr>
          <p:cNvPr id="10" name="Image 3" descr="preencoded.png"/>
          <p:cNvPicPr>
            <a:picLocks noChangeAspect="1"/>
          </p:cNvPicPr>
          <p:nvPr/>
        </p:nvPicPr>
        <p:blipFill>
          <a:blip r:embed="rId6"/>
          <a:stretch>
            <a:fillRect/>
          </a:stretch>
        </p:blipFill>
        <p:spPr>
          <a:xfrm>
            <a:off x="660797" y="5280660"/>
            <a:ext cx="471964" cy="471964"/>
          </a:xfrm>
          <a:prstGeom prst="rect">
            <a:avLst/>
          </a:prstGeom>
        </p:spPr>
      </p:pic>
      <p:sp>
        <p:nvSpPr>
          <p:cNvPr id="11" name="Text 5"/>
          <p:cNvSpPr/>
          <p:nvPr/>
        </p:nvSpPr>
        <p:spPr>
          <a:xfrm>
            <a:off x="660797" y="5941338"/>
            <a:ext cx="2360176" cy="294918"/>
          </a:xfrm>
          <a:prstGeom prst="rect">
            <a:avLst/>
          </a:prstGeom>
          <a:noFill/>
          <a:ln/>
        </p:spPr>
        <p:txBody>
          <a:bodyPr wrap="none" lIns="0" tIns="0" rIns="0" bIns="0" rtlCol="0" anchor="t"/>
          <a:lstStyle/>
          <a:p>
            <a:pPr marL="0" indent="0" algn="l">
              <a:lnSpc>
                <a:spcPts val="2300"/>
              </a:lnSpc>
              <a:buNone/>
            </a:pPr>
            <a:r>
              <a:rPr lang="en-US" sz="1850" dirty="0">
                <a:solidFill>
                  <a:srgbClr val="49495A"/>
                </a:solidFill>
                <a:latin typeface="Libre Baskerville" pitchFamily="34" charset="0"/>
                <a:ea typeface="Libre Baskerville" pitchFamily="34" charset="-122"/>
                <a:cs typeface="Libre Baskerville" pitchFamily="34" charset="-120"/>
              </a:rPr>
              <a:t>Bootcamps</a:t>
            </a:r>
            <a:endParaRPr lang="en-US" sz="1850" dirty="0"/>
          </a:p>
        </p:txBody>
      </p:sp>
      <p:sp>
        <p:nvSpPr>
          <p:cNvPr id="12" name="Text 6"/>
          <p:cNvSpPr/>
          <p:nvPr/>
        </p:nvSpPr>
        <p:spPr>
          <a:xfrm>
            <a:off x="660797" y="6349484"/>
            <a:ext cx="3769638" cy="1208246"/>
          </a:xfrm>
          <a:prstGeom prst="rect">
            <a:avLst/>
          </a:prstGeom>
          <a:noFill/>
          <a:ln/>
        </p:spPr>
        <p:txBody>
          <a:bodyPr wrap="squar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Accelerated programs like coding bootcamps provide intensive training in Java, focusing on practical skills and project-based learning.</a:t>
            </a:r>
            <a:endParaRPr lang="en-US" sz="1450" dirty="0"/>
          </a:p>
        </p:txBody>
      </p:sp>
      <p:pic>
        <p:nvPicPr>
          <p:cNvPr id="13" name="Image 4" descr="preencoded.png"/>
          <p:cNvPicPr>
            <a:picLocks noChangeAspect="1"/>
          </p:cNvPicPr>
          <p:nvPr/>
        </p:nvPicPr>
        <p:blipFill>
          <a:blip r:embed="rId7"/>
          <a:stretch>
            <a:fillRect/>
          </a:stretch>
        </p:blipFill>
        <p:spPr>
          <a:xfrm>
            <a:off x="4713565" y="5280660"/>
            <a:ext cx="471964" cy="471964"/>
          </a:xfrm>
          <a:prstGeom prst="rect">
            <a:avLst/>
          </a:prstGeom>
        </p:spPr>
      </p:pic>
      <p:sp>
        <p:nvSpPr>
          <p:cNvPr id="14" name="Text 7"/>
          <p:cNvSpPr/>
          <p:nvPr/>
        </p:nvSpPr>
        <p:spPr>
          <a:xfrm>
            <a:off x="4713565" y="5941338"/>
            <a:ext cx="3427690" cy="294918"/>
          </a:xfrm>
          <a:prstGeom prst="rect">
            <a:avLst/>
          </a:prstGeom>
          <a:noFill/>
          <a:ln/>
        </p:spPr>
        <p:txBody>
          <a:bodyPr wrap="none" lIns="0" tIns="0" rIns="0" bIns="0" rtlCol="0" anchor="t"/>
          <a:lstStyle/>
          <a:p>
            <a:pPr marL="0" indent="0" algn="l">
              <a:lnSpc>
                <a:spcPts val="2300"/>
              </a:lnSpc>
              <a:buNone/>
            </a:pPr>
            <a:r>
              <a:rPr lang="en-US" sz="1850" dirty="0">
                <a:solidFill>
                  <a:srgbClr val="49495A"/>
                </a:solidFill>
                <a:latin typeface="Libre Baskerville" pitchFamily="34" charset="0"/>
                <a:ea typeface="Libre Baskerville" pitchFamily="34" charset="-122"/>
                <a:cs typeface="Libre Baskerville" pitchFamily="34" charset="-120"/>
              </a:rPr>
              <a:t>Mentorship and Networking</a:t>
            </a:r>
            <a:endParaRPr lang="en-US" sz="1850" dirty="0"/>
          </a:p>
        </p:txBody>
      </p:sp>
      <p:sp>
        <p:nvSpPr>
          <p:cNvPr id="15" name="Text 8"/>
          <p:cNvSpPr/>
          <p:nvPr/>
        </p:nvSpPr>
        <p:spPr>
          <a:xfrm>
            <a:off x="4713565" y="6349484"/>
            <a:ext cx="3769638" cy="1208246"/>
          </a:xfrm>
          <a:prstGeom prst="rect">
            <a:avLst/>
          </a:prstGeom>
          <a:noFill/>
          <a:ln/>
        </p:spPr>
        <p:txBody>
          <a:bodyPr wrap="square" lIns="0" tIns="0" rIns="0" bIns="0" rtlCol="0" anchor="t"/>
          <a:lstStyle/>
          <a:p>
            <a:pPr marL="0" indent="0" algn="l">
              <a:lnSpc>
                <a:spcPts val="2350"/>
              </a:lnSpc>
              <a:buNone/>
            </a:pPr>
            <a:r>
              <a:rPr lang="en-US" sz="1450" dirty="0">
                <a:solidFill>
                  <a:srgbClr val="49495A"/>
                </a:solidFill>
                <a:latin typeface="Open Sans" pitchFamily="34" charset="0"/>
                <a:ea typeface="Open Sans" pitchFamily="34" charset="-122"/>
                <a:cs typeface="Open Sans" pitchFamily="34" charset="-120"/>
              </a:rPr>
              <a:t>Java communities, online forums, and developer groups offer opportunities for mentorship, peer support, and networking with experienced Java developers.</a:t>
            </a:r>
            <a:endParaRPr lang="en-US" sz="1450"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9000" y="447080"/>
            <a:ext cx="8617744" cy="508040"/>
          </a:xfrm>
          <a:prstGeom prst="rect">
            <a:avLst/>
          </a:prstGeom>
          <a:noFill/>
          <a:ln/>
        </p:spPr>
        <p:txBody>
          <a:bodyPr wrap="none" lIns="0" tIns="0" rIns="0" bIns="0" rtlCol="0" anchor="t"/>
          <a:lstStyle/>
          <a:p>
            <a:pPr marL="0" indent="0">
              <a:lnSpc>
                <a:spcPts val="4000"/>
              </a:lnSpc>
              <a:buNone/>
            </a:pPr>
            <a:r>
              <a:rPr lang="en-US" sz="3200" dirty="0">
                <a:solidFill>
                  <a:srgbClr val="403CCF"/>
                </a:solidFill>
                <a:latin typeface="Libre Baskerville" pitchFamily="34" charset="0"/>
                <a:ea typeface="Libre Baskerville" pitchFamily="34" charset="-122"/>
                <a:cs typeface="Libre Baskerville" pitchFamily="34" charset="-120"/>
              </a:rPr>
              <a:t>Java Developer Roles and Responsibilities</a:t>
            </a:r>
            <a:endParaRPr lang="en-US" sz="3200" dirty="0"/>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12435602" cy="260152"/>
          </a:xfrm>
          <a:prstGeom prst="rect">
            <a:avLst/>
          </a:prstGeom>
          <a:noFill/>
          <a:ln/>
        </p:spPr>
        <p:txBody>
          <a:bodyPr wrap="none" lIns="0" tIns="0" rIns="0" bIns="0" rtlCol="0" anchor="t"/>
          <a:lstStyle/>
          <a:p>
            <a:pPr marL="0" indent="0" algn="l">
              <a:lnSpc>
                <a:spcPts val="2000"/>
              </a:lnSpc>
              <a:buNone/>
            </a:pPr>
            <a:r>
              <a:rPr lang="en-US" sz="1600" dirty="0">
                <a:solidFill>
                  <a:srgbClr val="49495A"/>
                </a:solidFill>
                <a:latin typeface="Open Sans" pitchFamily="34" charset="0"/>
                <a:ea typeface="Open Sans" pitchFamily="34" charset="-122"/>
                <a:cs typeface="Open Sans" pitchFamily="34" charset="-120"/>
              </a:rPr>
              <a:t>Design and develop software applications using Java programming language.</a:t>
            </a:r>
            <a:endParaRPr lang="en-US" sz="1600" dirty="0"/>
          </a:p>
        </p:txBody>
      </p:sp>
      <p:pic>
        <p:nvPicPr>
          <p:cNvPr id="5"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6" name="Text 2"/>
          <p:cNvSpPr/>
          <p:nvPr/>
        </p:nvSpPr>
        <p:spPr>
          <a:xfrm>
            <a:off x="1625798" y="2743557"/>
            <a:ext cx="12435602" cy="260152"/>
          </a:xfrm>
          <a:prstGeom prst="rect">
            <a:avLst/>
          </a:prstGeom>
          <a:noFill/>
          <a:ln/>
        </p:spPr>
        <p:txBody>
          <a:bodyPr wrap="none" lIns="0" tIns="0" rIns="0" bIns="0" rtlCol="0" anchor="t"/>
          <a:lstStyle/>
          <a:p>
            <a:pPr marL="0" indent="0" algn="l">
              <a:lnSpc>
                <a:spcPts val="2000"/>
              </a:lnSpc>
              <a:buNone/>
            </a:pPr>
            <a:r>
              <a:rPr lang="en-US" sz="1600" dirty="0">
                <a:solidFill>
                  <a:srgbClr val="49495A"/>
                </a:solidFill>
                <a:latin typeface="Open Sans" pitchFamily="34" charset="0"/>
                <a:ea typeface="Open Sans" pitchFamily="34" charset="-122"/>
                <a:cs typeface="Open Sans" pitchFamily="34" charset="-120"/>
              </a:rPr>
              <a:t>Write clean, efficient, and maintainable code following best practices</a:t>
            </a:r>
            <a:r>
              <a:rPr lang="en-US" sz="1250" dirty="0">
                <a:solidFill>
                  <a:srgbClr val="49495A"/>
                </a:solidFill>
                <a:latin typeface="Open Sans" pitchFamily="34" charset="0"/>
                <a:ea typeface="Open Sans" pitchFamily="34" charset="-122"/>
                <a:cs typeface="Open Sans" pitchFamily="34" charset="-120"/>
              </a:rPr>
              <a:t>.</a:t>
            </a:r>
            <a:endParaRPr lang="en-US" sz="1250" dirty="0"/>
          </a:p>
        </p:txBody>
      </p:sp>
      <p:pic>
        <p:nvPicPr>
          <p:cNvPr id="7"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8" name="Text 3"/>
          <p:cNvSpPr/>
          <p:nvPr/>
        </p:nvSpPr>
        <p:spPr>
          <a:xfrm>
            <a:off x="1625798" y="4044315"/>
            <a:ext cx="12435602" cy="260152"/>
          </a:xfrm>
          <a:prstGeom prst="rect">
            <a:avLst/>
          </a:prstGeom>
          <a:noFill/>
          <a:ln/>
        </p:spPr>
        <p:txBody>
          <a:bodyPr wrap="none" lIns="0" tIns="0" rIns="0" bIns="0" rtlCol="0" anchor="t"/>
          <a:lstStyle/>
          <a:p>
            <a:pPr marL="0" indent="0" algn="l">
              <a:lnSpc>
                <a:spcPts val="2000"/>
              </a:lnSpc>
              <a:buNone/>
            </a:pPr>
            <a:r>
              <a:rPr lang="en-US" sz="1600" dirty="0">
                <a:solidFill>
                  <a:srgbClr val="49495A"/>
                </a:solidFill>
                <a:latin typeface="Open Sans" pitchFamily="34" charset="0"/>
                <a:ea typeface="Open Sans" pitchFamily="34" charset="-122"/>
                <a:cs typeface="Open Sans" pitchFamily="34" charset="-120"/>
              </a:rPr>
              <a:t>Collaborate with other developers, designers, and stakeholders to understand project requirements and deliver solutions.</a:t>
            </a:r>
            <a:endParaRPr lang="en-US" sz="1600" dirty="0"/>
          </a:p>
        </p:txBody>
      </p:sp>
      <p:pic>
        <p:nvPicPr>
          <p:cNvPr id="9"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0" name="Text 4"/>
          <p:cNvSpPr/>
          <p:nvPr/>
        </p:nvSpPr>
        <p:spPr>
          <a:xfrm>
            <a:off x="1625798" y="5345073"/>
            <a:ext cx="12435602" cy="260152"/>
          </a:xfrm>
          <a:prstGeom prst="rect">
            <a:avLst/>
          </a:prstGeom>
          <a:noFill/>
          <a:ln/>
        </p:spPr>
        <p:txBody>
          <a:bodyPr wrap="none" lIns="0" tIns="0" rIns="0" bIns="0" rtlCol="0" anchor="t"/>
          <a:lstStyle/>
          <a:p>
            <a:pPr marL="0" indent="0" algn="l">
              <a:lnSpc>
                <a:spcPts val="2000"/>
              </a:lnSpc>
              <a:buNone/>
            </a:pPr>
            <a:r>
              <a:rPr lang="en-US" sz="1600" dirty="0">
                <a:solidFill>
                  <a:srgbClr val="49495A"/>
                </a:solidFill>
                <a:latin typeface="Open Sans" pitchFamily="34" charset="0"/>
                <a:ea typeface="Open Sans" pitchFamily="34" charset="-122"/>
                <a:cs typeface="Open Sans" pitchFamily="34" charset="-120"/>
              </a:rPr>
              <a:t>Debug and fix software defects to ensure the quality and stability of applications.</a:t>
            </a:r>
            <a:endParaRPr lang="en-US" sz="1600" dirty="0"/>
          </a:p>
        </p:txBody>
      </p:sp>
      <p:pic>
        <p:nvPicPr>
          <p:cNvPr id="11"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2" name="Text 5"/>
          <p:cNvSpPr/>
          <p:nvPr/>
        </p:nvSpPr>
        <p:spPr>
          <a:xfrm>
            <a:off x="1625798" y="6645831"/>
            <a:ext cx="12435602" cy="260152"/>
          </a:xfrm>
          <a:prstGeom prst="rect">
            <a:avLst/>
          </a:prstGeom>
          <a:noFill/>
          <a:ln/>
        </p:spPr>
        <p:txBody>
          <a:bodyPr wrap="none" lIns="0" tIns="0" rIns="0" bIns="0" rtlCol="0" anchor="t"/>
          <a:lstStyle/>
          <a:p>
            <a:pPr marL="0" indent="0" algn="l">
              <a:lnSpc>
                <a:spcPts val="2000"/>
              </a:lnSpc>
              <a:buNone/>
            </a:pPr>
            <a:r>
              <a:rPr lang="en-US" sz="1600" dirty="0">
                <a:solidFill>
                  <a:srgbClr val="49495A"/>
                </a:solidFill>
                <a:latin typeface="Open Sans" pitchFamily="34" charset="0"/>
                <a:ea typeface="Open Sans" pitchFamily="34" charset="-122"/>
                <a:cs typeface="Open Sans" pitchFamily="34" charset="-120"/>
              </a:rPr>
              <a:t>Stay up-to-date with the latest Java technologies and trends, including frameworks, libraries, and tools.</a:t>
            </a:r>
            <a:endParaRPr lang="en-US" sz="1600" dirty="0"/>
          </a:p>
        </p:txBody>
      </p:sp>
      <p:sp>
        <p:nvSpPr>
          <p:cNvPr id="13" name="Rectangle: Rounded Corners 12">
            <a:extLst>
              <a:ext uri="{FF2B5EF4-FFF2-40B4-BE49-F238E27FC236}">
                <a16:creationId xmlns:a16="http://schemas.microsoft.com/office/drawing/2014/main" xmlns="" id="{CDB232F0-902E-782B-112F-E5D17314B22B}"/>
              </a:ext>
            </a:extLst>
          </p:cNvPr>
          <p:cNvSpPr/>
          <p:nvPr/>
        </p:nvSpPr>
        <p:spPr>
          <a:xfrm>
            <a:off x="12635346" y="7581208"/>
            <a:ext cx="1862051" cy="51538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rPr>
              <a:t>Java</a:t>
            </a:r>
            <a:endParaRPr lang="en-IN" sz="2800" b="1"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4836" y="467439"/>
            <a:ext cx="8459748" cy="531138"/>
          </a:xfrm>
          <a:prstGeom prst="rect">
            <a:avLst/>
          </a:prstGeom>
          <a:noFill/>
          <a:ln/>
        </p:spPr>
        <p:txBody>
          <a:bodyPr wrap="none" lIns="0" tIns="0" rIns="0" bIns="0" rtlCol="0" anchor="t"/>
          <a:lstStyle/>
          <a:p>
            <a:pPr marL="0" indent="0">
              <a:lnSpc>
                <a:spcPts val="4150"/>
              </a:lnSpc>
              <a:buNone/>
            </a:pPr>
            <a:r>
              <a:rPr lang="en-US" sz="3300" dirty="0">
                <a:solidFill>
                  <a:srgbClr val="403CCF"/>
                </a:solidFill>
                <a:latin typeface="Libre Baskerville" pitchFamily="34" charset="0"/>
                <a:ea typeface="Libre Baskerville" pitchFamily="34" charset="-122"/>
                <a:cs typeface="Libre Baskerville" pitchFamily="34" charset="-120"/>
              </a:rPr>
              <a:t>Career Progression for Java Developers</a:t>
            </a:r>
            <a:endParaRPr lang="en-US" sz="3300" dirty="0"/>
          </a:p>
        </p:txBody>
      </p:sp>
      <p:pic>
        <p:nvPicPr>
          <p:cNvPr id="3" name="Image 0" descr="preencoded.png"/>
          <p:cNvPicPr>
            <a:picLocks noChangeAspect="1"/>
          </p:cNvPicPr>
          <p:nvPr/>
        </p:nvPicPr>
        <p:blipFill>
          <a:blip r:embed="rId3"/>
          <a:stretch>
            <a:fillRect/>
          </a:stretch>
        </p:blipFill>
        <p:spPr>
          <a:xfrm>
            <a:off x="3289697" y="1338501"/>
            <a:ext cx="1330523" cy="1251228"/>
          </a:xfrm>
          <a:prstGeom prst="rect">
            <a:avLst/>
          </a:prstGeom>
        </p:spPr>
      </p:pic>
      <p:sp>
        <p:nvSpPr>
          <p:cNvPr id="4" name="Text 1"/>
          <p:cNvSpPr/>
          <p:nvPr/>
        </p:nvSpPr>
        <p:spPr>
          <a:xfrm>
            <a:off x="3907512" y="1956197"/>
            <a:ext cx="94774" cy="340043"/>
          </a:xfrm>
          <a:prstGeom prst="rect">
            <a:avLst/>
          </a:prstGeom>
          <a:noFill/>
          <a:ln/>
        </p:spPr>
        <p:txBody>
          <a:bodyPr wrap="none" lIns="0" tIns="0" rIns="0" bIns="0" rtlCol="0" anchor="t"/>
          <a:lstStyle/>
          <a:p>
            <a:pPr marL="0" indent="0" algn="ctr">
              <a:lnSpc>
                <a:spcPts val="2650"/>
              </a:lnSpc>
              <a:buNone/>
            </a:pPr>
            <a:r>
              <a:rPr lang="en-US" sz="1650" dirty="0">
                <a:solidFill>
                  <a:srgbClr val="49495A"/>
                </a:solidFill>
                <a:latin typeface="Libre Baskerville" pitchFamily="34" charset="0"/>
                <a:ea typeface="Libre Baskerville" pitchFamily="34" charset="-122"/>
                <a:cs typeface="Libre Baskerville" pitchFamily="34" charset="-120"/>
              </a:rPr>
              <a:t>1</a:t>
            </a:r>
            <a:endParaRPr lang="en-US" sz="1650" dirty="0"/>
          </a:p>
        </p:txBody>
      </p:sp>
      <p:sp>
        <p:nvSpPr>
          <p:cNvPr id="5" name="Text 2"/>
          <p:cNvSpPr/>
          <p:nvPr/>
        </p:nvSpPr>
        <p:spPr>
          <a:xfrm>
            <a:off x="4790123" y="1644372"/>
            <a:ext cx="2358390" cy="265628"/>
          </a:xfrm>
          <a:prstGeom prst="rect">
            <a:avLst/>
          </a:prstGeom>
          <a:noFill/>
          <a:ln/>
        </p:spPr>
        <p:txBody>
          <a:bodyPr wrap="none" lIns="0" tIns="0" rIns="0" bIns="0" rtlCol="0" anchor="t"/>
          <a:lstStyle/>
          <a:p>
            <a:pPr marL="0" indent="0" algn="l">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Junior Java Developer</a:t>
            </a:r>
            <a:endParaRPr lang="en-US" sz="1650" dirty="0"/>
          </a:p>
        </p:txBody>
      </p:sp>
      <p:sp>
        <p:nvSpPr>
          <p:cNvPr id="6" name="Text 3"/>
          <p:cNvSpPr/>
          <p:nvPr/>
        </p:nvSpPr>
        <p:spPr>
          <a:xfrm>
            <a:off x="4790123" y="2011918"/>
            <a:ext cx="5329118" cy="271939"/>
          </a:xfrm>
          <a:prstGeom prst="rect">
            <a:avLst/>
          </a:prstGeom>
          <a:noFill/>
          <a:ln/>
        </p:spPr>
        <p:txBody>
          <a:bodyPr wrap="none" lIns="0" tIns="0" rIns="0" bIns="0" rtlCol="0" anchor="t"/>
          <a:lstStyle/>
          <a:p>
            <a:pPr marL="0" indent="0" algn="l">
              <a:lnSpc>
                <a:spcPts val="2100"/>
              </a:lnSpc>
              <a:buNone/>
            </a:pPr>
            <a:r>
              <a:rPr lang="en-US" sz="1300" dirty="0">
                <a:solidFill>
                  <a:srgbClr val="49495A"/>
                </a:solidFill>
                <a:latin typeface="Open Sans" pitchFamily="34" charset="0"/>
                <a:ea typeface="Open Sans" pitchFamily="34" charset="-122"/>
                <a:cs typeface="Open Sans" pitchFamily="34" charset="-120"/>
              </a:rPr>
              <a:t>Gaining experience with core Java concepts and development tools.</a:t>
            </a:r>
            <a:endParaRPr lang="en-US" sz="1300" dirty="0"/>
          </a:p>
        </p:txBody>
      </p:sp>
      <p:sp>
        <p:nvSpPr>
          <p:cNvPr id="7" name="Shape 4"/>
          <p:cNvSpPr/>
          <p:nvPr/>
        </p:nvSpPr>
        <p:spPr>
          <a:xfrm>
            <a:off x="4662607" y="2601397"/>
            <a:ext cx="9330571" cy="11430"/>
          </a:xfrm>
          <a:prstGeom prst="roundRect">
            <a:avLst>
              <a:gd name="adj" fmla="val 223070"/>
            </a:avLst>
          </a:prstGeom>
          <a:solidFill>
            <a:srgbClr val="D0CED9"/>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2624376" y="2632115"/>
            <a:ext cx="2661166" cy="1251228"/>
          </a:xfrm>
          <a:prstGeom prst="rect">
            <a:avLst/>
          </a:prstGeom>
        </p:spPr>
      </p:pic>
      <p:sp>
        <p:nvSpPr>
          <p:cNvPr id="9" name="Text 5"/>
          <p:cNvSpPr/>
          <p:nvPr/>
        </p:nvSpPr>
        <p:spPr>
          <a:xfrm>
            <a:off x="3889534" y="3087648"/>
            <a:ext cx="130850" cy="340043"/>
          </a:xfrm>
          <a:prstGeom prst="rect">
            <a:avLst/>
          </a:prstGeom>
          <a:noFill/>
          <a:ln/>
        </p:spPr>
        <p:txBody>
          <a:bodyPr wrap="none" lIns="0" tIns="0" rIns="0" bIns="0" rtlCol="0" anchor="t"/>
          <a:lstStyle/>
          <a:p>
            <a:pPr marL="0" indent="0" algn="ctr">
              <a:lnSpc>
                <a:spcPts val="2650"/>
              </a:lnSpc>
              <a:buNone/>
            </a:pPr>
            <a:r>
              <a:rPr lang="en-US" sz="1650" dirty="0">
                <a:solidFill>
                  <a:srgbClr val="49495A"/>
                </a:solidFill>
                <a:latin typeface="Libre Baskerville" pitchFamily="34" charset="0"/>
                <a:ea typeface="Libre Baskerville" pitchFamily="34" charset="-122"/>
                <a:cs typeface="Libre Baskerville" pitchFamily="34" charset="-120"/>
              </a:rPr>
              <a:t>2</a:t>
            </a:r>
            <a:endParaRPr lang="en-US" sz="1650" dirty="0"/>
          </a:p>
        </p:txBody>
      </p:sp>
      <p:sp>
        <p:nvSpPr>
          <p:cNvPr id="10" name="Text 6"/>
          <p:cNvSpPr/>
          <p:nvPr/>
        </p:nvSpPr>
        <p:spPr>
          <a:xfrm>
            <a:off x="5455444" y="2937986"/>
            <a:ext cx="2815709" cy="265628"/>
          </a:xfrm>
          <a:prstGeom prst="rect">
            <a:avLst/>
          </a:prstGeom>
          <a:noFill/>
          <a:ln/>
        </p:spPr>
        <p:txBody>
          <a:bodyPr wrap="none" lIns="0" tIns="0" rIns="0" bIns="0" rtlCol="0" anchor="t"/>
          <a:lstStyle/>
          <a:p>
            <a:pPr marL="0" indent="0" algn="l">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Mid-Level Java Developer</a:t>
            </a:r>
            <a:endParaRPr lang="en-US" sz="1650" dirty="0"/>
          </a:p>
        </p:txBody>
      </p:sp>
      <p:sp>
        <p:nvSpPr>
          <p:cNvPr id="11" name="Text 7"/>
          <p:cNvSpPr/>
          <p:nvPr/>
        </p:nvSpPr>
        <p:spPr>
          <a:xfrm>
            <a:off x="5455444" y="3305532"/>
            <a:ext cx="4917281" cy="271939"/>
          </a:xfrm>
          <a:prstGeom prst="rect">
            <a:avLst/>
          </a:prstGeom>
          <a:noFill/>
          <a:ln/>
        </p:spPr>
        <p:txBody>
          <a:bodyPr wrap="none" lIns="0" tIns="0" rIns="0" bIns="0" rtlCol="0" anchor="t"/>
          <a:lstStyle/>
          <a:p>
            <a:pPr marL="0" indent="0" algn="l">
              <a:lnSpc>
                <a:spcPts val="2100"/>
              </a:lnSpc>
              <a:buNone/>
            </a:pPr>
            <a:r>
              <a:rPr lang="en-US" sz="1300" dirty="0">
                <a:solidFill>
                  <a:srgbClr val="49495A"/>
                </a:solidFill>
                <a:latin typeface="Open Sans" pitchFamily="34" charset="0"/>
                <a:ea typeface="Open Sans" pitchFamily="34" charset="-122"/>
                <a:cs typeface="Open Sans" pitchFamily="34" charset="-120"/>
              </a:rPr>
              <a:t>Developing expertise in specific frameworks and technologies.</a:t>
            </a:r>
            <a:endParaRPr lang="en-US" sz="1300" dirty="0"/>
          </a:p>
        </p:txBody>
      </p:sp>
      <p:sp>
        <p:nvSpPr>
          <p:cNvPr id="12" name="Shape 8"/>
          <p:cNvSpPr/>
          <p:nvPr/>
        </p:nvSpPr>
        <p:spPr>
          <a:xfrm>
            <a:off x="5327928" y="3895011"/>
            <a:ext cx="8665250" cy="11430"/>
          </a:xfrm>
          <a:prstGeom prst="roundRect">
            <a:avLst>
              <a:gd name="adj" fmla="val 223070"/>
            </a:avLst>
          </a:prstGeom>
          <a:solidFill>
            <a:srgbClr val="D0CED9"/>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1959054" y="3925729"/>
            <a:ext cx="3991808" cy="1251228"/>
          </a:xfrm>
          <a:prstGeom prst="rect">
            <a:avLst/>
          </a:prstGeom>
        </p:spPr>
      </p:pic>
      <p:sp>
        <p:nvSpPr>
          <p:cNvPr id="14" name="Text 9"/>
          <p:cNvSpPr/>
          <p:nvPr/>
        </p:nvSpPr>
        <p:spPr>
          <a:xfrm>
            <a:off x="3889415" y="4381262"/>
            <a:ext cx="130850" cy="340043"/>
          </a:xfrm>
          <a:prstGeom prst="rect">
            <a:avLst/>
          </a:prstGeom>
          <a:noFill/>
          <a:ln/>
        </p:spPr>
        <p:txBody>
          <a:bodyPr wrap="none" lIns="0" tIns="0" rIns="0" bIns="0" rtlCol="0" anchor="t"/>
          <a:lstStyle/>
          <a:p>
            <a:pPr marL="0" indent="0" algn="ctr">
              <a:lnSpc>
                <a:spcPts val="2650"/>
              </a:lnSpc>
              <a:buNone/>
            </a:pPr>
            <a:r>
              <a:rPr lang="en-US" sz="1650" dirty="0">
                <a:solidFill>
                  <a:srgbClr val="49495A"/>
                </a:solidFill>
                <a:latin typeface="Libre Baskerville" pitchFamily="34" charset="0"/>
                <a:ea typeface="Libre Baskerville" pitchFamily="34" charset="-122"/>
                <a:cs typeface="Libre Baskerville" pitchFamily="34" charset="-120"/>
              </a:rPr>
              <a:t>3</a:t>
            </a:r>
            <a:endParaRPr lang="en-US" sz="1650" dirty="0"/>
          </a:p>
        </p:txBody>
      </p:sp>
      <p:sp>
        <p:nvSpPr>
          <p:cNvPr id="15" name="Text 10"/>
          <p:cNvSpPr/>
          <p:nvPr/>
        </p:nvSpPr>
        <p:spPr>
          <a:xfrm>
            <a:off x="6120765" y="4231600"/>
            <a:ext cx="2395538" cy="265628"/>
          </a:xfrm>
          <a:prstGeom prst="rect">
            <a:avLst/>
          </a:prstGeom>
          <a:noFill/>
          <a:ln/>
        </p:spPr>
        <p:txBody>
          <a:bodyPr wrap="none" lIns="0" tIns="0" rIns="0" bIns="0" rtlCol="0" anchor="t"/>
          <a:lstStyle/>
          <a:p>
            <a:pPr marL="0" indent="0" algn="l">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Senior Java Developer</a:t>
            </a:r>
            <a:endParaRPr lang="en-US" sz="1650" dirty="0"/>
          </a:p>
        </p:txBody>
      </p:sp>
      <p:sp>
        <p:nvSpPr>
          <p:cNvPr id="16" name="Text 11"/>
          <p:cNvSpPr/>
          <p:nvPr/>
        </p:nvSpPr>
        <p:spPr>
          <a:xfrm>
            <a:off x="6120765" y="4599146"/>
            <a:ext cx="7127200" cy="271939"/>
          </a:xfrm>
          <a:prstGeom prst="rect">
            <a:avLst/>
          </a:prstGeom>
          <a:noFill/>
          <a:ln/>
        </p:spPr>
        <p:txBody>
          <a:bodyPr wrap="none" lIns="0" tIns="0" rIns="0" bIns="0" rtlCol="0" anchor="t"/>
          <a:lstStyle/>
          <a:p>
            <a:pPr marL="0" indent="0" algn="l">
              <a:lnSpc>
                <a:spcPts val="2100"/>
              </a:lnSpc>
              <a:buNone/>
            </a:pPr>
            <a:r>
              <a:rPr lang="en-US" sz="1300" dirty="0">
                <a:solidFill>
                  <a:srgbClr val="49495A"/>
                </a:solidFill>
                <a:latin typeface="Open Sans" pitchFamily="34" charset="0"/>
                <a:ea typeface="Open Sans" pitchFamily="34" charset="-122"/>
                <a:cs typeface="Open Sans" pitchFamily="34" charset="-120"/>
              </a:rPr>
              <a:t>Leading projects, mentoring junior developers, and contributing to architectural decisions.</a:t>
            </a:r>
            <a:endParaRPr lang="en-US" sz="1300" dirty="0"/>
          </a:p>
        </p:txBody>
      </p:sp>
      <p:sp>
        <p:nvSpPr>
          <p:cNvPr id="17" name="Shape 12"/>
          <p:cNvSpPr/>
          <p:nvPr/>
        </p:nvSpPr>
        <p:spPr>
          <a:xfrm>
            <a:off x="5993249" y="5188625"/>
            <a:ext cx="7999928" cy="11430"/>
          </a:xfrm>
          <a:prstGeom prst="roundRect">
            <a:avLst>
              <a:gd name="adj" fmla="val 223070"/>
            </a:avLst>
          </a:prstGeom>
          <a:solidFill>
            <a:srgbClr val="D0CED9"/>
          </a:solidFill>
          <a:ln/>
        </p:spPr>
        <p:txBody>
          <a:bodyPr/>
          <a:lstStyle/>
          <a:p>
            <a:endParaRPr lang="en-IN"/>
          </a:p>
        </p:txBody>
      </p:sp>
      <p:pic>
        <p:nvPicPr>
          <p:cNvPr id="18" name="Image 3" descr="preencoded.png"/>
          <p:cNvPicPr>
            <a:picLocks noChangeAspect="1"/>
          </p:cNvPicPr>
          <p:nvPr/>
        </p:nvPicPr>
        <p:blipFill>
          <a:blip r:embed="rId6"/>
          <a:stretch>
            <a:fillRect/>
          </a:stretch>
        </p:blipFill>
        <p:spPr>
          <a:xfrm>
            <a:off x="1293733" y="5219343"/>
            <a:ext cx="5322451" cy="1251228"/>
          </a:xfrm>
          <a:prstGeom prst="rect">
            <a:avLst/>
          </a:prstGeom>
        </p:spPr>
      </p:pic>
      <p:sp>
        <p:nvSpPr>
          <p:cNvPr id="19" name="Text 13"/>
          <p:cNvSpPr/>
          <p:nvPr/>
        </p:nvSpPr>
        <p:spPr>
          <a:xfrm>
            <a:off x="3892748" y="5674876"/>
            <a:ext cx="124301" cy="340043"/>
          </a:xfrm>
          <a:prstGeom prst="rect">
            <a:avLst/>
          </a:prstGeom>
          <a:noFill/>
          <a:ln/>
        </p:spPr>
        <p:txBody>
          <a:bodyPr wrap="none" lIns="0" tIns="0" rIns="0" bIns="0" rtlCol="0" anchor="t"/>
          <a:lstStyle/>
          <a:p>
            <a:pPr marL="0" indent="0" algn="ctr">
              <a:lnSpc>
                <a:spcPts val="2650"/>
              </a:lnSpc>
              <a:buNone/>
            </a:pPr>
            <a:r>
              <a:rPr lang="en-US" sz="1650" dirty="0">
                <a:solidFill>
                  <a:srgbClr val="49495A"/>
                </a:solidFill>
                <a:latin typeface="Libre Baskerville" pitchFamily="34" charset="0"/>
                <a:ea typeface="Libre Baskerville" pitchFamily="34" charset="-122"/>
                <a:cs typeface="Libre Baskerville" pitchFamily="34" charset="-120"/>
              </a:rPr>
              <a:t>4</a:t>
            </a:r>
            <a:endParaRPr lang="en-US" sz="1650" dirty="0"/>
          </a:p>
        </p:txBody>
      </p:sp>
      <p:sp>
        <p:nvSpPr>
          <p:cNvPr id="20" name="Text 14"/>
          <p:cNvSpPr/>
          <p:nvPr/>
        </p:nvSpPr>
        <p:spPr>
          <a:xfrm>
            <a:off x="6786086" y="5525214"/>
            <a:ext cx="2124670" cy="265628"/>
          </a:xfrm>
          <a:prstGeom prst="rect">
            <a:avLst/>
          </a:prstGeom>
          <a:noFill/>
          <a:ln/>
        </p:spPr>
        <p:txBody>
          <a:bodyPr wrap="none" lIns="0" tIns="0" rIns="0" bIns="0" rtlCol="0" anchor="t"/>
          <a:lstStyle/>
          <a:p>
            <a:pPr marL="0" indent="0" algn="l">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Java Architect</a:t>
            </a:r>
            <a:endParaRPr lang="en-US" sz="1650" dirty="0"/>
          </a:p>
        </p:txBody>
      </p:sp>
      <p:sp>
        <p:nvSpPr>
          <p:cNvPr id="21" name="Text 15"/>
          <p:cNvSpPr/>
          <p:nvPr/>
        </p:nvSpPr>
        <p:spPr>
          <a:xfrm>
            <a:off x="6786086" y="5892760"/>
            <a:ext cx="4450675" cy="271939"/>
          </a:xfrm>
          <a:prstGeom prst="rect">
            <a:avLst/>
          </a:prstGeom>
          <a:noFill/>
          <a:ln/>
        </p:spPr>
        <p:txBody>
          <a:bodyPr wrap="none" lIns="0" tIns="0" rIns="0" bIns="0" rtlCol="0" anchor="t"/>
          <a:lstStyle/>
          <a:p>
            <a:pPr marL="0" indent="0" algn="l">
              <a:lnSpc>
                <a:spcPts val="2100"/>
              </a:lnSpc>
              <a:buNone/>
            </a:pPr>
            <a:r>
              <a:rPr lang="en-US" sz="1300" dirty="0">
                <a:solidFill>
                  <a:srgbClr val="49495A"/>
                </a:solidFill>
                <a:latin typeface="Open Sans" pitchFamily="34" charset="0"/>
                <a:ea typeface="Open Sans" pitchFamily="34" charset="-122"/>
                <a:cs typeface="Open Sans" pitchFamily="34" charset="-120"/>
              </a:rPr>
              <a:t>Designing and implementing complex software systems.</a:t>
            </a:r>
            <a:endParaRPr lang="en-US" sz="1300" dirty="0"/>
          </a:p>
        </p:txBody>
      </p:sp>
      <p:sp>
        <p:nvSpPr>
          <p:cNvPr id="22" name="Shape 16"/>
          <p:cNvSpPr/>
          <p:nvPr/>
        </p:nvSpPr>
        <p:spPr>
          <a:xfrm>
            <a:off x="6658570" y="6482239"/>
            <a:ext cx="7334607" cy="11430"/>
          </a:xfrm>
          <a:prstGeom prst="roundRect">
            <a:avLst>
              <a:gd name="adj" fmla="val 223070"/>
            </a:avLst>
          </a:prstGeom>
          <a:solidFill>
            <a:srgbClr val="D0CED9"/>
          </a:solidFill>
          <a:ln/>
        </p:spPr>
        <p:txBody>
          <a:bodyPr/>
          <a:lstStyle/>
          <a:p>
            <a:endParaRPr lang="en-IN"/>
          </a:p>
        </p:txBody>
      </p:sp>
      <p:pic>
        <p:nvPicPr>
          <p:cNvPr id="23" name="Image 4" descr="preencoded.png"/>
          <p:cNvPicPr>
            <a:picLocks noChangeAspect="1"/>
          </p:cNvPicPr>
          <p:nvPr/>
        </p:nvPicPr>
        <p:blipFill>
          <a:blip r:embed="rId7"/>
          <a:stretch>
            <a:fillRect/>
          </a:stretch>
        </p:blipFill>
        <p:spPr>
          <a:xfrm>
            <a:off x="628412" y="6512957"/>
            <a:ext cx="6653093" cy="1251228"/>
          </a:xfrm>
          <a:prstGeom prst="rect">
            <a:avLst/>
          </a:prstGeom>
        </p:spPr>
      </p:pic>
      <p:sp>
        <p:nvSpPr>
          <p:cNvPr id="24" name="Text 17"/>
          <p:cNvSpPr/>
          <p:nvPr/>
        </p:nvSpPr>
        <p:spPr>
          <a:xfrm>
            <a:off x="3894534" y="6968490"/>
            <a:ext cx="120729" cy="340043"/>
          </a:xfrm>
          <a:prstGeom prst="rect">
            <a:avLst/>
          </a:prstGeom>
          <a:noFill/>
          <a:ln/>
        </p:spPr>
        <p:txBody>
          <a:bodyPr wrap="none" lIns="0" tIns="0" rIns="0" bIns="0" rtlCol="0" anchor="t"/>
          <a:lstStyle/>
          <a:p>
            <a:pPr marL="0" indent="0" algn="ctr">
              <a:lnSpc>
                <a:spcPts val="2650"/>
              </a:lnSpc>
              <a:buNone/>
            </a:pPr>
            <a:r>
              <a:rPr lang="en-US" sz="1650" dirty="0">
                <a:solidFill>
                  <a:srgbClr val="49495A"/>
                </a:solidFill>
                <a:latin typeface="Libre Baskerville" pitchFamily="34" charset="0"/>
                <a:ea typeface="Libre Baskerville" pitchFamily="34" charset="-122"/>
                <a:cs typeface="Libre Baskerville" pitchFamily="34" charset="-120"/>
              </a:rPr>
              <a:t>5</a:t>
            </a:r>
            <a:endParaRPr lang="en-US" sz="1650" dirty="0"/>
          </a:p>
        </p:txBody>
      </p:sp>
      <p:sp>
        <p:nvSpPr>
          <p:cNvPr id="25" name="Text 18"/>
          <p:cNvSpPr/>
          <p:nvPr/>
        </p:nvSpPr>
        <p:spPr>
          <a:xfrm>
            <a:off x="7451408" y="6682859"/>
            <a:ext cx="2124670" cy="265628"/>
          </a:xfrm>
          <a:prstGeom prst="rect">
            <a:avLst/>
          </a:prstGeom>
          <a:noFill/>
          <a:ln/>
        </p:spPr>
        <p:txBody>
          <a:bodyPr wrap="none" lIns="0" tIns="0" rIns="0" bIns="0" rtlCol="0" anchor="t"/>
          <a:lstStyle/>
          <a:p>
            <a:pPr marL="0" indent="0" algn="l">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Technical Lead</a:t>
            </a:r>
            <a:endParaRPr lang="en-US" sz="1650" dirty="0"/>
          </a:p>
        </p:txBody>
      </p:sp>
      <p:sp>
        <p:nvSpPr>
          <p:cNvPr id="26" name="Text 19"/>
          <p:cNvSpPr/>
          <p:nvPr/>
        </p:nvSpPr>
        <p:spPr>
          <a:xfrm>
            <a:off x="7451408" y="7050405"/>
            <a:ext cx="6414254" cy="543878"/>
          </a:xfrm>
          <a:prstGeom prst="rect">
            <a:avLst/>
          </a:prstGeom>
          <a:noFill/>
          <a:ln/>
        </p:spPr>
        <p:txBody>
          <a:bodyPr wrap="square" lIns="0" tIns="0" rIns="0" bIns="0" rtlCol="0" anchor="t"/>
          <a:lstStyle/>
          <a:p>
            <a:pPr marL="0" indent="0" algn="l">
              <a:lnSpc>
                <a:spcPts val="2100"/>
              </a:lnSpc>
              <a:buNone/>
            </a:pPr>
            <a:r>
              <a:rPr lang="en-US" sz="1300" dirty="0">
                <a:solidFill>
                  <a:srgbClr val="49495A"/>
                </a:solidFill>
                <a:latin typeface="Open Sans" pitchFamily="34" charset="0"/>
                <a:ea typeface="Open Sans" pitchFamily="34" charset="-122"/>
                <a:cs typeface="Open Sans" pitchFamily="34" charset="-120"/>
              </a:rPr>
              <a:t>Managing a team of developers, ensuring project success, and leading technical innovation.</a:t>
            </a:r>
            <a:endParaRPr lang="en-US" sz="1300" dirty="0"/>
          </a:p>
        </p:txBody>
      </p:sp>
      <p:sp>
        <p:nvSpPr>
          <p:cNvPr id="27" name="Rectangle: Rounded Corners 26">
            <a:extLst>
              <a:ext uri="{FF2B5EF4-FFF2-40B4-BE49-F238E27FC236}">
                <a16:creationId xmlns:a16="http://schemas.microsoft.com/office/drawing/2014/main" xmlns="" id="{9EF18524-3EDB-F53E-300A-A1F3C02E64BF}"/>
              </a:ext>
            </a:extLst>
          </p:cNvPr>
          <p:cNvSpPr/>
          <p:nvPr/>
        </p:nvSpPr>
        <p:spPr>
          <a:xfrm>
            <a:off x="12635346" y="7581208"/>
            <a:ext cx="1862051" cy="51538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rPr>
              <a:t>Java</a:t>
            </a:r>
            <a:endParaRPr lang="en-IN" sz="2800" b="1" dirty="0"/>
          </a:p>
        </p:txBody>
      </p:sp>
    </p:spTree>
  </p:cSld>
  <p:clrMapOvr>
    <a:masterClrMapping/>
  </p:clrMapOvr>
  <mc:AlternateContent xmlns:mc="http://schemas.openxmlformats.org/markup-compatibility/2006">
    <mc:Choice xmlns:p14="http://schemas.microsoft.com/office/powerpoint/2010/main" xmlns=""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80">
                                          <p:stCondLst>
                                            <p:cond delay="0"/>
                                          </p:stCondLst>
                                        </p:cTn>
                                        <p:tgtEl>
                                          <p:spTgt spid="3"/>
                                        </p:tgtEl>
                                      </p:cBhvr>
                                    </p:animEffect>
                                    <p:anim calcmode="lin" valueType="num">
                                      <p:cBhvr>
                                        <p:cTn id="2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gtEl>
                                      </p:cBhvr>
                                      <p:to x="100000" y="60000"/>
                                    </p:animScale>
                                    <p:animScale>
                                      <p:cBhvr>
                                        <p:cTn id="32" dur="166" decel="50000">
                                          <p:stCondLst>
                                            <p:cond delay="676"/>
                                          </p:stCondLst>
                                        </p:cTn>
                                        <p:tgtEl>
                                          <p:spTgt spid="3"/>
                                        </p:tgtEl>
                                      </p:cBhvr>
                                      <p:to x="100000" y="100000"/>
                                    </p:animScale>
                                    <p:animScale>
                                      <p:cBhvr>
                                        <p:cTn id="33" dur="26">
                                          <p:stCondLst>
                                            <p:cond delay="1312"/>
                                          </p:stCondLst>
                                        </p:cTn>
                                        <p:tgtEl>
                                          <p:spTgt spid="3"/>
                                        </p:tgtEl>
                                      </p:cBhvr>
                                      <p:to x="100000" y="80000"/>
                                    </p:animScale>
                                    <p:animScale>
                                      <p:cBhvr>
                                        <p:cTn id="34" dur="166" decel="50000">
                                          <p:stCondLst>
                                            <p:cond delay="1338"/>
                                          </p:stCondLst>
                                        </p:cTn>
                                        <p:tgtEl>
                                          <p:spTgt spid="3"/>
                                        </p:tgtEl>
                                      </p:cBhvr>
                                      <p:to x="100000" y="100000"/>
                                    </p:animScale>
                                    <p:animScale>
                                      <p:cBhvr>
                                        <p:cTn id="35" dur="26">
                                          <p:stCondLst>
                                            <p:cond delay="1642"/>
                                          </p:stCondLst>
                                        </p:cTn>
                                        <p:tgtEl>
                                          <p:spTgt spid="3"/>
                                        </p:tgtEl>
                                      </p:cBhvr>
                                      <p:to x="100000" y="90000"/>
                                    </p:animScale>
                                    <p:animScale>
                                      <p:cBhvr>
                                        <p:cTn id="36" dur="166" decel="50000">
                                          <p:stCondLst>
                                            <p:cond delay="1668"/>
                                          </p:stCondLst>
                                        </p:cTn>
                                        <p:tgtEl>
                                          <p:spTgt spid="3"/>
                                        </p:tgtEl>
                                      </p:cBhvr>
                                      <p:to x="100000" y="100000"/>
                                    </p:animScale>
                                    <p:animScale>
                                      <p:cBhvr>
                                        <p:cTn id="37" dur="26">
                                          <p:stCondLst>
                                            <p:cond delay="1808"/>
                                          </p:stCondLst>
                                        </p:cTn>
                                        <p:tgtEl>
                                          <p:spTgt spid="3"/>
                                        </p:tgtEl>
                                      </p:cBhvr>
                                      <p:to x="100000" y="95000"/>
                                    </p:animScale>
                                    <p:animScale>
                                      <p:cBhvr>
                                        <p:cTn id="38" dur="166" decel="50000">
                                          <p:stCondLst>
                                            <p:cond delay="1834"/>
                                          </p:stCondLst>
                                        </p:cTn>
                                        <p:tgtEl>
                                          <p:spTgt spid="3"/>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80">
                                          <p:stCondLst>
                                            <p:cond delay="0"/>
                                          </p:stCondLst>
                                        </p:cTn>
                                        <p:tgtEl>
                                          <p:spTgt spid="5"/>
                                        </p:tgtEl>
                                      </p:cBhvr>
                                    </p:animEffect>
                                    <p:anim calcmode="lin" valueType="num">
                                      <p:cBhvr>
                                        <p:cTn id="4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7" dur="26">
                                          <p:stCondLst>
                                            <p:cond delay="650"/>
                                          </p:stCondLst>
                                        </p:cTn>
                                        <p:tgtEl>
                                          <p:spTgt spid="5"/>
                                        </p:tgtEl>
                                      </p:cBhvr>
                                      <p:to x="100000" y="60000"/>
                                    </p:animScale>
                                    <p:animScale>
                                      <p:cBhvr>
                                        <p:cTn id="48" dur="166" decel="50000">
                                          <p:stCondLst>
                                            <p:cond delay="676"/>
                                          </p:stCondLst>
                                        </p:cTn>
                                        <p:tgtEl>
                                          <p:spTgt spid="5"/>
                                        </p:tgtEl>
                                      </p:cBhvr>
                                      <p:to x="100000" y="100000"/>
                                    </p:animScale>
                                    <p:animScale>
                                      <p:cBhvr>
                                        <p:cTn id="49" dur="26">
                                          <p:stCondLst>
                                            <p:cond delay="1312"/>
                                          </p:stCondLst>
                                        </p:cTn>
                                        <p:tgtEl>
                                          <p:spTgt spid="5"/>
                                        </p:tgtEl>
                                      </p:cBhvr>
                                      <p:to x="100000" y="80000"/>
                                    </p:animScale>
                                    <p:animScale>
                                      <p:cBhvr>
                                        <p:cTn id="50" dur="166" decel="50000">
                                          <p:stCondLst>
                                            <p:cond delay="1338"/>
                                          </p:stCondLst>
                                        </p:cTn>
                                        <p:tgtEl>
                                          <p:spTgt spid="5"/>
                                        </p:tgtEl>
                                      </p:cBhvr>
                                      <p:to x="100000" y="100000"/>
                                    </p:animScale>
                                    <p:animScale>
                                      <p:cBhvr>
                                        <p:cTn id="51" dur="26">
                                          <p:stCondLst>
                                            <p:cond delay="1642"/>
                                          </p:stCondLst>
                                        </p:cTn>
                                        <p:tgtEl>
                                          <p:spTgt spid="5"/>
                                        </p:tgtEl>
                                      </p:cBhvr>
                                      <p:to x="100000" y="90000"/>
                                    </p:animScale>
                                    <p:animScale>
                                      <p:cBhvr>
                                        <p:cTn id="52" dur="166" decel="50000">
                                          <p:stCondLst>
                                            <p:cond delay="1668"/>
                                          </p:stCondLst>
                                        </p:cTn>
                                        <p:tgtEl>
                                          <p:spTgt spid="5"/>
                                        </p:tgtEl>
                                      </p:cBhvr>
                                      <p:to x="100000" y="100000"/>
                                    </p:animScale>
                                    <p:animScale>
                                      <p:cBhvr>
                                        <p:cTn id="53" dur="26">
                                          <p:stCondLst>
                                            <p:cond delay="1808"/>
                                          </p:stCondLst>
                                        </p:cTn>
                                        <p:tgtEl>
                                          <p:spTgt spid="5"/>
                                        </p:tgtEl>
                                      </p:cBhvr>
                                      <p:to x="100000" y="95000"/>
                                    </p:animScale>
                                    <p:animScale>
                                      <p:cBhvr>
                                        <p:cTn id="54" dur="166" decel="50000">
                                          <p:stCondLst>
                                            <p:cond delay="1834"/>
                                          </p:stCondLst>
                                        </p:cTn>
                                        <p:tgtEl>
                                          <p:spTgt spid="5"/>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80">
                                          <p:stCondLst>
                                            <p:cond delay="0"/>
                                          </p:stCondLst>
                                        </p:cTn>
                                        <p:tgtEl>
                                          <p:spTgt spid="6"/>
                                        </p:tgtEl>
                                      </p:cBhvr>
                                    </p:animEffect>
                                    <p:anim calcmode="lin" valueType="num">
                                      <p:cBhvr>
                                        <p:cTn id="5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3" dur="26">
                                          <p:stCondLst>
                                            <p:cond delay="650"/>
                                          </p:stCondLst>
                                        </p:cTn>
                                        <p:tgtEl>
                                          <p:spTgt spid="6"/>
                                        </p:tgtEl>
                                      </p:cBhvr>
                                      <p:to x="100000" y="60000"/>
                                    </p:animScale>
                                    <p:animScale>
                                      <p:cBhvr>
                                        <p:cTn id="64" dur="166" decel="50000">
                                          <p:stCondLst>
                                            <p:cond delay="676"/>
                                          </p:stCondLst>
                                        </p:cTn>
                                        <p:tgtEl>
                                          <p:spTgt spid="6"/>
                                        </p:tgtEl>
                                      </p:cBhvr>
                                      <p:to x="100000" y="100000"/>
                                    </p:animScale>
                                    <p:animScale>
                                      <p:cBhvr>
                                        <p:cTn id="65" dur="26">
                                          <p:stCondLst>
                                            <p:cond delay="1312"/>
                                          </p:stCondLst>
                                        </p:cTn>
                                        <p:tgtEl>
                                          <p:spTgt spid="6"/>
                                        </p:tgtEl>
                                      </p:cBhvr>
                                      <p:to x="100000" y="80000"/>
                                    </p:animScale>
                                    <p:animScale>
                                      <p:cBhvr>
                                        <p:cTn id="66" dur="166" decel="50000">
                                          <p:stCondLst>
                                            <p:cond delay="1338"/>
                                          </p:stCondLst>
                                        </p:cTn>
                                        <p:tgtEl>
                                          <p:spTgt spid="6"/>
                                        </p:tgtEl>
                                      </p:cBhvr>
                                      <p:to x="100000" y="100000"/>
                                    </p:animScale>
                                    <p:animScale>
                                      <p:cBhvr>
                                        <p:cTn id="67" dur="26">
                                          <p:stCondLst>
                                            <p:cond delay="1642"/>
                                          </p:stCondLst>
                                        </p:cTn>
                                        <p:tgtEl>
                                          <p:spTgt spid="6"/>
                                        </p:tgtEl>
                                      </p:cBhvr>
                                      <p:to x="100000" y="90000"/>
                                    </p:animScale>
                                    <p:animScale>
                                      <p:cBhvr>
                                        <p:cTn id="68" dur="166" decel="50000">
                                          <p:stCondLst>
                                            <p:cond delay="1668"/>
                                          </p:stCondLst>
                                        </p:cTn>
                                        <p:tgtEl>
                                          <p:spTgt spid="6"/>
                                        </p:tgtEl>
                                      </p:cBhvr>
                                      <p:to x="100000" y="100000"/>
                                    </p:animScale>
                                    <p:animScale>
                                      <p:cBhvr>
                                        <p:cTn id="69" dur="26">
                                          <p:stCondLst>
                                            <p:cond delay="1808"/>
                                          </p:stCondLst>
                                        </p:cTn>
                                        <p:tgtEl>
                                          <p:spTgt spid="6"/>
                                        </p:tgtEl>
                                      </p:cBhvr>
                                      <p:to x="100000" y="95000"/>
                                    </p:animScale>
                                    <p:animScale>
                                      <p:cBhvr>
                                        <p:cTn id="70" dur="166" decel="50000">
                                          <p:stCondLst>
                                            <p:cond delay="1834"/>
                                          </p:stCondLst>
                                        </p:cTn>
                                        <p:tgtEl>
                                          <p:spTgt spid="6"/>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down)">
                                      <p:cBhvr>
                                        <p:cTn id="75" dur="580">
                                          <p:stCondLst>
                                            <p:cond delay="0"/>
                                          </p:stCondLst>
                                        </p:cTn>
                                        <p:tgtEl>
                                          <p:spTgt spid="8"/>
                                        </p:tgtEl>
                                      </p:cBhvr>
                                    </p:animEffect>
                                    <p:anim calcmode="lin" valueType="num">
                                      <p:cBhvr>
                                        <p:cTn id="7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81" dur="26">
                                          <p:stCondLst>
                                            <p:cond delay="650"/>
                                          </p:stCondLst>
                                        </p:cTn>
                                        <p:tgtEl>
                                          <p:spTgt spid="8"/>
                                        </p:tgtEl>
                                      </p:cBhvr>
                                      <p:to x="100000" y="60000"/>
                                    </p:animScale>
                                    <p:animScale>
                                      <p:cBhvr>
                                        <p:cTn id="82" dur="166" decel="50000">
                                          <p:stCondLst>
                                            <p:cond delay="676"/>
                                          </p:stCondLst>
                                        </p:cTn>
                                        <p:tgtEl>
                                          <p:spTgt spid="8"/>
                                        </p:tgtEl>
                                      </p:cBhvr>
                                      <p:to x="100000" y="100000"/>
                                    </p:animScale>
                                    <p:animScale>
                                      <p:cBhvr>
                                        <p:cTn id="83" dur="26">
                                          <p:stCondLst>
                                            <p:cond delay="1312"/>
                                          </p:stCondLst>
                                        </p:cTn>
                                        <p:tgtEl>
                                          <p:spTgt spid="8"/>
                                        </p:tgtEl>
                                      </p:cBhvr>
                                      <p:to x="100000" y="80000"/>
                                    </p:animScale>
                                    <p:animScale>
                                      <p:cBhvr>
                                        <p:cTn id="84" dur="166" decel="50000">
                                          <p:stCondLst>
                                            <p:cond delay="1338"/>
                                          </p:stCondLst>
                                        </p:cTn>
                                        <p:tgtEl>
                                          <p:spTgt spid="8"/>
                                        </p:tgtEl>
                                      </p:cBhvr>
                                      <p:to x="100000" y="100000"/>
                                    </p:animScale>
                                    <p:animScale>
                                      <p:cBhvr>
                                        <p:cTn id="85" dur="26">
                                          <p:stCondLst>
                                            <p:cond delay="1642"/>
                                          </p:stCondLst>
                                        </p:cTn>
                                        <p:tgtEl>
                                          <p:spTgt spid="8"/>
                                        </p:tgtEl>
                                      </p:cBhvr>
                                      <p:to x="100000" y="90000"/>
                                    </p:animScale>
                                    <p:animScale>
                                      <p:cBhvr>
                                        <p:cTn id="86" dur="166" decel="50000">
                                          <p:stCondLst>
                                            <p:cond delay="1668"/>
                                          </p:stCondLst>
                                        </p:cTn>
                                        <p:tgtEl>
                                          <p:spTgt spid="8"/>
                                        </p:tgtEl>
                                      </p:cBhvr>
                                      <p:to x="100000" y="100000"/>
                                    </p:animScale>
                                    <p:animScale>
                                      <p:cBhvr>
                                        <p:cTn id="87" dur="26">
                                          <p:stCondLst>
                                            <p:cond delay="1808"/>
                                          </p:stCondLst>
                                        </p:cTn>
                                        <p:tgtEl>
                                          <p:spTgt spid="8"/>
                                        </p:tgtEl>
                                      </p:cBhvr>
                                      <p:to x="100000" y="95000"/>
                                    </p:animScale>
                                    <p:animScale>
                                      <p:cBhvr>
                                        <p:cTn id="88" dur="166" decel="50000">
                                          <p:stCondLst>
                                            <p:cond delay="1834"/>
                                          </p:stCondLst>
                                        </p:cTn>
                                        <p:tgtEl>
                                          <p:spTgt spid="8"/>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down)">
                                      <p:cBhvr>
                                        <p:cTn id="91" dur="580">
                                          <p:stCondLst>
                                            <p:cond delay="0"/>
                                          </p:stCondLst>
                                        </p:cTn>
                                        <p:tgtEl>
                                          <p:spTgt spid="10"/>
                                        </p:tgtEl>
                                      </p:cBhvr>
                                    </p:animEffect>
                                    <p:anim calcmode="lin" valueType="num">
                                      <p:cBhvr>
                                        <p:cTn id="9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97" dur="26">
                                          <p:stCondLst>
                                            <p:cond delay="650"/>
                                          </p:stCondLst>
                                        </p:cTn>
                                        <p:tgtEl>
                                          <p:spTgt spid="10"/>
                                        </p:tgtEl>
                                      </p:cBhvr>
                                      <p:to x="100000" y="60000"/>
                                    </p:animScale>
                                    <p:animScale>
                                      <p:cBhvr>
                                        <p:cTn id="98" dur="166" decel="50000">
                                          <p:stCondLst>
                                            <p:cond delay="676"/>
                                          </p:stCondLst>
                                        </p:cTn>
                                        <p:tgtEl>
                                          <p:spTgt spid="10"/>
                                        </p:tgtEl>
                                      </p:cBhvr>
                                      <p:to x="100000" y="100000"/>
                                    </p:animScale>
                                    <p:animScale>
                                      <p:cBhvr>
                                        <p:cTn id="99" dur="26">
                                          <p:stCondLst>
                                            <p:cond delay="1312"/>
                                          </p:stCondLst>
                                        </p:cTn>
                                        <p:tgtEl>
                                          <p:spTgt spid="10"/>
                                        </p:tgtEl>
                                      </p:cBhvr>
                                      <p:to x="100000" y="80000"/>
                                    </p:animScale>
                                    <p:animScale>
                                      <p:cBhvr>
                                        <p:cTn id="100" dur="166" decel="50000">
                                          <p:stCondLst>
                                            <p:cond delay="1338"/>
                                          </p:stCondLst>
                                        </p:cTn>
                                        <p:tgtEl>
                                          <p:spTgt spid="10"/>
                                        </p:tgtEl>
                                      </p:cBhvr>
                                      <p:to x="100000" y="100000"/>
                                    </p:animScale>
                                    <p:animScale>
                                      <p:cBhvr>
                                        <p:cTn id="101" dur="26">
                                          <p:stCondLst>
                                            <p:cond delay="1642"/>
                                          </p:stCondLst>
                                        </p:cTn>
                                        <p:tgtEl>
                                          <p:spTgt spid="10"/>
                                        </p:tgtEl>
                                      </p:cBhvr>
                                      <p:to x="100000" y="90000"/>
                                    </p:animScale>
                                    <p:animScale>
                                      <p:cBhvr>
                                        <p:cTn id="102" dur="166" decel="50000">
                                          <p:stCondLst>
                                            <p:cond delay="1668"/>
                                          </p:stCondLst>
                                        </p:cTn>
                                        <p:tgtEl>
                                          <p:spTgt spid="10"/>
                                        </p:tgtEl>
                                      </p:cBhvr>
                                      <p:to x="100000" y="100000"/>
                                    </p:animScale>
                                    <p:animScale>
                                      <p:cBhvr>
                                        <p:cTn id="103" dur="26">
                                          <p:stCondLst>
                                            <p:cond delay="1808"/>
                                          </p:stCondLst>
                                        </p:cTn>
                                        <p:tgtEl>
                                          <p:spTgt spid="10"/>
                                        </p:tgtEl>
                                      </p:cBhvr>
                                      <p:to x="100000" y="95000"/>
                                    </p:animScale>
                                    <p:animScale>
                                      <p:cBhvr>
                                        <p:cTn id="104" dur="166" decel="50000">
                                          <p:stCondLst>
                                            <p:cond delay="1834"/>
                                          </p:stCondLst>
                                        </p:cTn>
                                        <p:tgtEl>
                                          <p:spTgt spid="10"/>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wipe(down)">
                                      <p:cBhvr>
                                        <p:cTn id="107" dur="580">
                                          <p:stCondLst>
                                            <p:cond delay="0"/>
                                          </p:stCondLst>
                                        </p:cTn>
                                        <p:tgtEl>
                                          <p:spTgt spid="11"/>
                                        </p:tgtEl>
                                      </p:cBhvr>
                                    </p:animEffect>
                                    <p:anim calcmode="lin" valueType="num">
                                      <p:cBhvr>
                                        <p:cTn id="10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13" dur="26">
                                          <p:stCondLst>
                                            <p:cond delay="650"/>
                                          </p:stCondLst>
                                        </p:cTn>
                                        <p:tgtEl>
                                          <p:spTgt spid="11"/>
                                        </p:tgtEl>
                                      </p:cBhvr>
                                      <p:to x="100000" y="60000"/>
                                    </p:animScale>
                                    <p:animScale>
                                      <p:cBhvr>
                                        <p:cTn id="114" dur="166" decel="50000">
                                          <p:stCondLst>
                                            <p:cond delay="676"/>
                                          </p:stCondLst>
                                        </p:cTn>
                                        <p:tgtEl>
                                          <p:spTgt spid="11"/>
                                        </p:tgtEl>
                                      </p:cBhvr>
                                      <p:to x="100000" y="100000"/>
                                    </p:animScale>
                                    <p:animScale>
                                      <p:cBhvr>
                                        <p:cTn id="115" dur="26">
                                          <p:stCondLst>
                                            <p:cond delay="1312"/>
                                          </p:stCondLst>
                                        </p:cTn>
                                        <p:tgtEl>
                                          <p:spTgt spid="11"/>
                                        </p:tgtEl>
                                      </p:cBhvr>
                                      <p:to x="100000" y="80000"/>
                                    </p:animScale>
                                    <p:animScale>
                                      <p:cBhvr>
                                        <p:cTn id="116" dur="166" decel="50000">
                                          <p:stCondLst>
                                            <p:cond delay="1338"/>
                                          </p:stCondLst>
                                        </p:cTn>
                                        <p:tgtEl>
                                          <p:spTgt spid="11"/>
                                        </p:tgtEl>
                                      </p:cBhvr>
                                      <p:to x="100000" y="100000"/>
                                    </p:animScale>
                                    <p:animScale>
                                      <p:cBhvr>
                                        <p:cTn id="117" dur="26">
                                          <p:stCondLst>
                                            <p:cond delay="1642"/>
                                          </p:stCondLst>
                                        </p:cTn>
                                        <p:tgtEl>
                                          <p:spTgt spid="11"/>
                                        </p:tgtEl>
                                      </p:cBhvr>
                                      <p:to x="100000" y="90000"/>
                                    </p:animScale>
                                    <p:animScale>
                                      <p:cBhvr>
                                        <p:cTn id="118" dur="166" decel="50000">
                                          <p:stCondLst>
                                            <p:cond delay="1668"/>
                                          </p:stCondLst>
                                        </p:cTn>
                                        <p:tgtEl>
                                          <p:spTgt spid="11"/>
                                        </p:tgtEl>
                                      </p:cBhvr>
                                      <p:to x="100000" y="100000"/>
                                    </p:animScale>
                                    <p:animScale>
                                      <p:cBhvr>
                                        <p:cTn id="119" dur="26">
                                          <p:stCondLst>
                                            <p:cond delay="1808"/>
                                          </p:stCondLst>
                                        </p:cTn>
                                        <p:tgtEl>
                                          <p:spTgt spid="11"/>
                                        </p:tgtEl>
                                      </p:cBhvr>
                                      <p:to x="100000" y="95000"/>
                                    </p:animScale>
                                    <p:animScale>
                                      <p:cBhvr>
                                        <p:cTn id="120" dur="166" decel="50000">
                                          <p:stCondLst>
                                            <p:cond delay="1834"/>
                                          </p:stCondLst>
                                        </p:cTn>
                                        <p:tgtEl>
                                          <p:spTgt spid="11"/>
                                        </p:tgtEl>
                                      </p:cBhvr>
                                      <p:to x="100000" y="100000"/>
                                    </p:animScale>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nodeType="click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wipe(down)">
                                      <p:cBhvr>
                                        <p:cTn id="125" dur="580">
                                          <p:stCondLst>
                                            <p:cond delay="0"/>
                                          </p:stCondLst>
                                        </p:cTn>
                                        <p:tgtEl>
                                          <p:spTgt spid="13"/>
                                        </p:tgtEl>
                                      </p:cBhvr>
                                    </p:animEffect>
                                    <p:anim calcmode="lin" valueType="num">
                                      <p:cBhvr>
                                        <p:cTn id="12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1" dur="26">
                                          <p:stCondLst>
                                            <p:cond delay="650"/>
                                          </p:stCondLst>
                                        </p:cTn>
                                        <p:tgtEl>
                                          <p:spTgt spid="13"/>
                                        </p:tgtEl>
                                      </p:cBhvr>
                                      <p:to x="100000" y="60000"/>
                                    </p:animScale>
                                    <p:animScale>
                                      <p:cBhvr>
                                        <p:cTn id="132" dur="166" decel="50000">
                                          <p:stCondLst>
                                            <p:cond delay="676"/>
                                          </p:stCondLst>
                                        </p:cTn>
                                        <p:tgtEl>
                                          <p:spTgt spid="13"/>
                                        </p:tgtEl>
                                      </p:cBhvr>
                                      <p:to x="100000" y="100000"/>
                                    </p:animScale>
                                    <p:animScale>
                                      <p:cBhvr>
                                        <p:cTn id="133" dur="26">
                                          <p:stCondLst>
                                            <p:cond delay="1312"/>
                                          </p:stCondLst>
                                        </p:cTn>
                                        <p:tgtEl>
                                          <p:spTgt spid="13"/>
                                        </p:tgtEl>
                                      </p:cBhvr>
                                      <p:to x="100000" y="80000"/>
                                    </p:animScale>
                                    <p:animScale>
                                      <p:cBhvr>
                                        <p:cTn id="134" dur="166" decel="50000">
                                          <p:stCondLst>
                                            <p:cond delay="1338"/>
                                          </p:stCondLst>
                                        </p:cTn>
                                        <p:tgtEl>
                                          <p:spTgt spid="13"/>
                                        </p:tgtEl>
                                      </p:cBhvr>
                                      <p:to x="100000" y="100000"/>
                                    </p:animScale>
                                    <p:animScale>
                                      <p:cBhvr>
                                        <p:cTn id="135" dur="26">
                                          <p:stCondLst>
                                            <p:cond delay="1642"/>
                                          </p:stCondLst>
                                        </p:cTn>
                                        <p:tgtEl>
                                          <p:spTgt spid="13"/>
                                        </p:tgtEl>
                                      </p:cBhvr>
                                      <p:to x="100000" y="90000"/>
                                    </p:animScale>
                                    <p:animScale>
                                      <p:cBhvr>
                                        <p:cTn id="136" dur="166" decel="50000">
                                          <p:stCondLst>
                                            <p:cond delay="1668"/>
                                          </p:stCondLst>
                                        </p:cTn>
                                        <p:tgtEl>
                                          <p:spTgt spid="13"/>
                                        </p:tgtEl>
                                      </p:cBhvr>
                                      <p:to x="100000" y="100000"/>
                                    </p:animScale>
                                    <p:animScale>
                                      <p:cBhvr>
                                        <p:cTn id="137" dur="26">
                                          <p:stCondLst>
                                            <p:cond delay="1808"/>
                                          </p:stCondLst>
                                        </p:cTn>
                                        <p:tgtEl>
                                          <p:spTgt spid="13"/>
                                        </p:tgtEl>
                                      </p:cBhvr>
                                      <p:to x="100000" y="95000"/>
                                    </p:animScale>
                                    <p:animScale>
                                      <p:cBhvr>
                                        <p:cTn id="138" dur="166" decel="50000">
                                          <p:stCondLst>
                                            <p:cond delay="1834"/>
                                          </p:stCondLst>
                                        </p:cTn>
                                        <p:tgtEl>
                                          <p:spTgt spid="13"/>
                                        </p:tgtEl>
                                      </p:cBhvr>
                                      <p:to x="100000" y="100000"/>
                                    </p:animScale>
                                  </p:childTnLst>
                                </p:cTn>
                              </p:par>
                              <p:par>
                                <p:cTn id="139" presetID="26" presetClass="entr" presetSubtype="0" fill="hold" grpId="0" nodeType="withEffect">
                                  <p:stCondLst>
                                    <p:cond delay="0"/>
                                  </p:stCondLst>
                                  <p:childTnLst>
                                    <p:set>
                                      <p:cBhvr>
                                        <p:cTn id="140" dur="1" fill="hold">
                                          <p:stCondLst>
                                            <p:cond delay="0"/>
                                          </p:stCondLst>
                                        </p:cTn>
                                        <p:tgtEl>
                                          <p:spTgt spid="15"/>
                                        </p:tgtEl>
                                        <p:attrNameLst>
                                          <p:attrName>style.visibility</p:attrName>
                                        </p:attrNameLst>
                                      </p:cBhvr>
                                      <p:to>
                                        <p:strVal val="visible"/>
                                      </p:to>
                                    </p:set>
                                    <p:animEffect transition="in" filter="wipe(down)">
                                      <p:cBhvr>
                                        <p:cTn id="141" dur="580">
                                          <p:stCondLst>
                                            <p:cond delay="0"/>
                                          </p:stCondLst>
                                        </p:cTn>
                                        <p:tgtEl>
                                          <p:spTgt spid="15"/>
                                        </p:tgtEl>
                                      </p:cBhvr>
                                    </p:animEffect>
                                    <p:anim calcmode="lin" valueType="num">
                                      <p:cBhvr>
                                        <p:cTn id="14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47" dur="26">
                                          <p:stCondLst>
                                            <p:cond delay="650"/>
                                          </p:stCondLst>
                                        </p:cTn>
                                        <p:tgtEl>
                                          <p:spTgt spid="15"/>
                                        </p:tgtEl>
                                      </p:cBhvr>
                                      <p:to x="100000" y="60000"/>
                                    </p:animScale>
                                    <p:animScale>
                                      <p:cBhvr>
                                        <p:cTn id="148" dur="166" decel="50000">
                                          <p:stCondLst>
                                            <p:cond delay="676"/>
                                          </p:stCondLst>
                                        </p:cTn>
                                        <p:tgtEl>
                                          <p:spTgt spid="15"/>
                                        </p:tgtEl>
                                      </p:cBhvr>
                                      <p:to x="100000" y="100000"/>
                                    </p:animScale>
                                    <p:animScale>
                                      <p:cBhvr>
                                        <p:cTn id="149" dur="26">
                                          <p:stCondLst>
                                            <p:cond delay="1312"/>
                                          </p:stCondLst>
                                        </p:cTn>
                                        <p:tgtEl>
                                          <p:spTgt spid="15"/>
                                        </p:tgtEl>
                                      </p:cBhvr>
                                      <p:to x="100000" y="80000"/>
                                    </p:animScale>
                                    <p:animScale>
                                      <p:cBhvr>
                                        <p:cTn id="150" dur="166" decel="50000">
                                          <p:stCondLst>
                                            <p:cond delay="1338"/>
                                          </p:stCondLst>
                                        </p:cTn>
                                        <p:tgtEl>
                                          <p:spTgt spid="15"/>
                                        </p:tgtEl>
                                      </p:cBhvr>
                                      <p:to x="100000" y="100000"/>
                                    </p:animScale>
                                    <p:animScale>
                                      <p:cBhvr>
                                        <p:cTn id="151" dur="26">
                                          <p:stCondLst>
                                            <p:cond delay="1642"/>
                                          </p:stCondLst>
                                        </p:cTn>
                                        <p:tgtEl>
                                          <p:spTgt spid="15"/>
                                        </p:tgtEl>
                                      </p:cBhvr>
                                      <p:to x="100000" y="90000"/>
                                    </p:animScale>
                                    <p:animScale>
                                      <p:cBhvr>
                                        <p:cTn id="152" dur="166" decel="50000">
                                          <p:stCondLst>
                                            <p:cond delay="1668"/>
                                          </p:stCondLst>
                                        </p:cTn>
                                        <p:tgtEl>
                                          <p:spTgt spid="15"/>
                                        </p:tgtEl>
                                      </p:cBhvr>
                                      <p:to x="100000" y="100000"/>
                                    </p:animScale>
                                    <p:animScale>
                                      <p:cBhvr>
                                        <p:cTn id="153" dur="26">
                                          <p:stCondLst>
                                            <p:cond delay="1808"/>
                                          </p:stCondLst>
                                        </p:cTn>
                                        <p:tgtEl>
                                          <p:spTgt spid="15"/>
                                        </p:tgtEl>
                                      </p:cBhvr>
                                      <p:to x="100000" y="95000"/>
                                    </p:animScale>
                                    <p:animScale>
                                      <p:cBhvr>
                                        <p:cTn id="154" dur="166" decel="50000">
                                          <p:stCondLst>
                                            <p:cond delay="1834"/>
                                          </p:stCondLst>
                                        </p:cTn>
                                        <p:tgtEl>
                                          <p:spTgt spid="15"/>
                                        </p:tgtEl>
                                      </p:cBhvr>
                                      <p:to x="100000" y="100000"/>
                                    </p:animScale>
                                  </p:childTnLst>
                                </p:cTn>
                              </p:par>
                              <p:par>
                                <p:cTn id="155" presetID="26" presetClass="entr" presetSubtype="0" fill="hold" grpId="0" nodeType="withEffect">
                                  <p:stCondLst>
                                    <p:cond delay="0"/>
                                  </p:stCondLst>
                                  <p:childTnLst>
                                    <p:set>
                                      <p:cBhvr>
                                        <p:cTn id="156" dur="1" fill="hold">
                                          <p:stCondLst>
                                            <p:cond delay="0"/>
                                          </p:stCondLst>
                                        </p:cTn>
                                        <p:tgtEl>
                                          <p:spTgt spid="16"/>
                                        </p:tgtEl>
                                        <p:attrNameLst>
                                          <p:attrName>style.visibility</p:attrName>
                                        </p:attrNameLst>
                                      </p:cBhvr>
                                      <p:to>
                                        <p:strVal val="visible"/>
                                      </p:to>
                                    </p:set>
                                    <p:animEffect transition="in" filter="wipe(down)">
                                      <p:cBhvr>
                                        <p:cTn id="157" dur="580">
                                          <p:stCondLst>
                                            <p:cond delay="0"/>
                                          </p:stCondLst>
                                        </p:cTn>
                                        <p:tgtEl>
                                          <p:spTgt spid="16"/>
                                        </p:tgtEl>
                                      </p:cBhvr>
                                    </p:animEffect>
                                    <p:anim calcmode="lin" valueType="num">
                                      <p:cBhvr>
                                        <p:cTn id="15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63" dur="26">
                                          <p:stCondLst>
                                            <p:cond delay="650"/>
                                          </p:stCondLst>
                                        </p:cTn>
                                        <p:tgtEl>
                                          <p:spTgt spid="16"/>
                                        </p:tgtEl>
                                      </p:cBhvr>
                                      <p:to x="100000" y="60000"/>
                                    </p:animScale>
                                    <p:animScale>
                                      <p:cBhvr>
                                        <p:cTn id="164" dur="166" decel="50000">
                                          <p:stCondLst>
                                            <p:cond delay="676"/>
                                          </p:stCondLst>
                                        </p:cTn>
                                        <p:tgtEl>
                                          <p:spTgt spid="16"/>
                                        </p:tgtEl>
                                      </p:cBhvr>
                                      <p:to x="100000" y="100000"/>
                                    </p:animScale>
                                    <p:animScale>
                                      <p:cBhvr>
                                        <p:cTn id="165" dur="26">
                                          <p:stCondLst>
                                            <p:cond delay="1312"/>
                                          </p:stCondLst>
                                        </p:cTn>
                                        <p:tgtEl>
                                          <p:spTgt spid="16"/>
                                        </p:tgtEl>
                                      </p:cBhvr>
                                      <p:to x="100000" y="80000"/>
                                    </p:animScale>
                                    <p:animScale>
                                      <p:cBhvr>
                                        <p:cTn id="166" dur="166" decel="50000">
                                          <p:stCondLst>
                                            <p:cond delay="1338"/>
                                          </p:stCondLst>
                                        </p:cTn>
                                        <p:tgtEl>
                                          <p:spTgt spid="16"/>
                                        </p:tgtEl>
                                      </p:cBhvr>
                                      <p:to x="100000" y="100000"/>
                                    </p:animScale>
                                    <p:animScale>
                                      <p:cBhvr>
                                        <p:cTn id="167" dur="26">
                                          <p:stCondLst>
                                            <p:cond delay="1642"/>
                                          </p:stCondLst>
                                        </p:cTn>
                                        <p:tgtEl>
                                          <p:spTgt spid="16"/>
                                        </p:tgtEl>
                                      </p:cBhvr>
                                      <p:to x="100000" y="90000"/>
                                    </p:animScale>
                                    <p:animScale>
                                      <p:cBhvr>
                                        <p:cTn id="168" dur="166" decel="50000">
                                          <p:stCondLst>
                                            <p:cond delay="1668"/>
                                          </p:stCondLst>
                                        </p:cTn>
                                        <p:tgtEl>
                                          <p:spTgt spid="16"/>
                                        </p:tgtEl>
                                      </p:cBhvr>
                                      <p:to x="100000" y="100000"/>
                                    </p:animScale>
                                    <p:animScale>
                                      <p:cBhvr>
                                        <p:cTn id="169" dur="26">
                                          <p:stCondLst>
                                            <p:cond delay="1808"/>
                                          </p:stCondLst>
                                        </p:cTn>
                                        <p:tgtEl>
                                          <p:spTgt spid="16"/>
                                        </p:tgtEl>
                                      </p:cBhvr>
                                      <p:to x="100000" y="95000"/>
                                    </p:animScale>
                                    <p:animScale>
                                      <p:cBhvr>
                                        <p:cTn id="170" dur="166" decel="50000">
                                          <p:stCondLst>
                                            <p:cond delay="1834"/>
                                          </p:stCondLst>
                                        </p:cTn>
                                        <p:tgtEl>
                                          <p:spTgt spid="16"/>
                                        </p:tgtEl>
                                      </p:cBhvr>
                                      <p:to x="100000" y="100000"/>
                                    </p:animScale>
                                  </p:childTnLst>
                                </p:cTn>
                              </p:par>
                            </p:childTnLst>
                          </p:cTn>
                        </p:par>
                      </p:childTnLst>
                    </p:cTn>
                  </p:par>
                  <p:par>
                    <p:cTn id="171" fill="hold">
                      <p:stCondLst>
                        <p:cond delay="indefinite"/>
                      </p:stCondLst>
                      <p:childTnLst>
                        <p:par>
                          <p:cTn id="172" fill="hold">
                            <p:stCondLst>
                              <p:cond delay="0"/>
                            </p:stCondLst>
                            <p:childTnLst>
                              <p:par>
                                <p:cTn id="173" presetID="26" presetClass="entr" presetSubtype="0" fill="hold" nodeType="clickEffect">
                                  <p:stCondLst>
                                    <p:cond delay="0"/>
                                  </p:stCondLst>
                                  <p:childTnLst>
                                    <p:set>
                                      <p:cBhvr>
                                        <p:cTn id="174" dur="1" fill="hold">
                                          <p:stCondLst>
                                            <p:cond delay="0"/>
                                          </p:stCondLst>
                                        </p:cTn>
                                        <p:tgtEl>
                                          <p:spTgt spid="18"/>
                                        </p:tgtEl>
                                        <p:attrNameLst>
                                          <p:attrName>style.visibility</p:attrName>
                                        </p:attrNameLst>
                                      </p:cBhvr>
                                      <p:to>
                                        <p:strVal val="visible"/>
                                      </p:to>
                                    </p:set>
                                    <p:animEffect transition="in" filter="wipe(down)">
                                      <p:cBhvr>
                                        <p:cTn id="175" dur="580">
                                          <p:stCondLst>
                                            <p:cond delay="0"/>
                                          </p:stCondLst>
                                        </p:cTn>
                                        <p:tgtEl>
                                          <p:spTgt spid="18"/>
                                        </p:tgtEl>
                                      </p:cBhvr>
                                    </p:animEffect>
                                    <p:anim calcmode="lin" valueType="num">
                                      <p:cBhvr>
                                        <p:cTn id="17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81" dur="26">
                                          <p:stCondLst>
                                            <p:cond delay="650"/>
                                          </p:stCondLst>
                                        </p:cTn>
                                        <p:tgtEl>
                                          <p:spTgt spid="18"/>
                                        </p:tgtEl>
                                      </p:cBhvr>
                                      <p:to x="100000" y="60000"/>
                                    </p:animScale>
                                    <p:animScale>
                                      <p:cBhvr>
                                        <p:cTn id="182" dur="166" decel="50000">
                                          <p:stCondLst>
                                            <p:cond delay="676"/>
                                          </p:stCondLst>
                                        </p:cTn>
                                        <p:tgtEl>
                                          <p:spTgt spid="18"/>
                                        </p:tgtEl>
                                      </p:cBhvr>
                                      <p:to x="100000" y="100000"/>
                                    </p:animScale>
                                    <p:animScale>
                                      <p:cBhvr>
                                        <p:cTn id="183" dur="26">
                                          <p:stCondLst>
                                            <p:cond delay="1312"/>
                                          </p:stCondLst>
                                        </p:cTn>
                                        <p:tgtEl>
                                          <p:spTgt spid="18"/>
                                        </p:tgtEl>
                                      </p:cBhvr>
                                      <p:to x="100000" y="80000"/>
                                    </p:animScale>
                                    <p:animScale>
                                      <p:cBhvr>
                                        <p:cTn id="184" dur="166" decel="50000">
                                          <p:stCondLst>
                                            <p:cond delay="1338"/>
                                          </p:stCondLst>
                                        </p:cTn>
                                        <p:tgtEl>
                                          <p:spTgt spid="18"/>
                                        </p:tgtEl>
                                      </p:cBhvr>
                                      <p:to x="100000" y="100000"/>
                                    </p:animScale>
                                    <p:animScale>
                                      <p:cBhvr>
                                        <p:cTn id="185" dur="26">
                                          <p:stCondLst>
                                            <p:cond delay="1642"/>
                                          </p:stCondLst>
                                        </p:cTn>
                                        <p:tgtEl>
                                          <p:spTgt spid="18"/>
                                        </p:tgtEl>
                                      </p:cBhvr>
                                      <p:to x="100000" y="90000"/>
                                    </p:animScale>
                                    <p:animScale>
                                      <p:cBhvr>
                                        <p:cTn id="186" dur="166" decel="50000">
                                          <p:stCondLst>
                                            <p:cond delay="1668"/>
                                          </p:stCondLst>
                                        </p:cTn>
                                        <p:tgtEl>
                                          <p:spTgt spid="18"/>
                                        </p:tgtEl>
                                      </p:cBhvr>
                                      <p:to x="100000" y="100000"/>
                                    </p:animScale>
                                    <p:animScale>
                                      <p:cBhvr>
                                        <p:cTn id="187" dur="26">
                                          <p:stCondLst>
                                            <p:cond delay="1808"/>
                                          </p:stCondLst>
                                        </p:cTn>
                                        <p:tgtEl>
                                          <p:spTgt spid="18"/>
                                        </p:tgtEl>
                                      </p:cBhvr>
                                      <p:to x="100000" y="95000"/>
                                    </p:animScale>
                                    <p:animScale>
                                      <p:cBhvr>
                                        <p:cTn id="188" dur="166" decel="50000">
                                          <p:stCondLst>
                                            <p:cond delay="1834"/>
                                          </p:stCondLst>
                                        </p:cTn>
                                        <p:tgtEl>
                                          <p:spTgt spid="18"/>
                                        </p:tgtEl>
                                      </p:cBhvr>
                                      <p:to x="100000" y="100000"/>
                                    </p:animScale>
                                  </p:childTnLst>
                                </p:cTn>
                              </p:par>
                              <p:par>
                                <p:cTn id="189" presetID="26" presetClass="entr" presetSubtype="0" fill="hold" grpId="0" nodeType="withEffect">
                                  <p:stCondLst>
                                    <p:cond delay="0"/>
                                  </p:stCondLst>
                                  <p:childTnLst>
                                    <p:set>
                                      <p:cBhvr>
                                        <p:cTn id="190" dur="1" fill="hold">
                                          <p:stCondLst>
                                            <p:cond delay="0"/>
                                          </p:stCondLst>
                                        </p:cTn>
                                        <p:tgtEl>
                                          <p:spTgt spid="20"/>
                                        </p:tgtEl>
                                        <p:attrNameLst>
                                          <p:attrName>style.visibility</p:attrName>
                                        </p:attrNameLst>
                                      </p:cBhvr>
                                      <p:to>
                                        <p:strVal val="visible"/>
                                      </p:to>
                                    </p:set>
                                    <p:animEffect transition="in" filter="wipe(down)">
                                      <p:cBhvr>
                                        <p:cTn id="191" dur="580">
                                          <p:stCondLst>
                                            <p:cond delay="0"/>
                                          </p:stCondLst>
                                        </p:cTn>
                                        <p:tgtEl>
                                          <p:spTgt spid="20"/>
                                        </p:tgtEl>
                                      </p:cBhvr>
                                    </p:animEffect>
                                    <p:anim calcmode="lin" valueType="num">
                                      <p:cBhvr>
                                        <p:cTn id="19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9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9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9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9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97" dur="26">
                                          <p:stCondLst>
                                            <p:cond delay="650"/>
                                          </p:stCondLst>
                                        </p:cTn>
                                        <p:tgtEl>
                                          <p:spTgt spid="20"/>
                                        </p:tgtEl>
                                      </p:cBhvr>
                                      <p:to x="100000" y="60000"/>
                                    </p:animScale>
                                    <p:animScale>
                                      <p:cBhvr>
                                        <p:cTn id="198" dur="166" decel="50000">
                                          <p:stCondLst>
                                            <p:cond delay="676"/>
                                          </p:stCondLst>
                                        </p:cTn>
                                        <p:tgtEl>
                                          <p:spTgt spid="20"/>
                                        </p:tgtEl>
                                      </p:cBhvr>
                                      <p:to x="100000" y="100000"/>
                                    </p:animScale>
                                    <p:animScale>
                                      <p:cBhvr>
                                        <p:cTn id="199" dur="26">
                                          <p:stCondLst>
                                            <p:cond delay="1312"/>
                                          </p:stCondLst>
                                        </p:cTn>
                                        <p:tgtEl>
                                          <p:spTgt spid="20"/>
                                        </p:tgtEl>
                                      </p:cBhvr>
                                      <p:to x="100000" y="80000"/>
                                    </p:animScale>
                                    <p:animScale>
                                      <p:cBhvr>
                                        <p:cTn id="200" dur="166" decel="50000">
                                          <p:stCondLst>
                                            <p:cond delay="1338"/>
                                          </p:stCondLst>
                                        </p:cTn>
                                        <p:tgtEl>
                                          <p:spTgt spid="20"/>
                                        </p:tgtEl>
                                      </p:cBhvr>
                                      <p:to x="100000" y="100000"/>
                                    </p:animScale>
                                    <p:animScale>
                                      <p:cBhvr>
                                        <p:cTn id="201" dur="26">
                                          <p:stCondLst>
                                            <p:cond delay="1642"/>
                                          </p:stCondLst>
                                        </p:cTn>
                                        <p:tgtEl>
                                          <p:spTgt spid="20"/>
                                        </p:tgtEl>
                                      </p:cBhvr>
                                      <p:to x="100000" y="90000"/>
                                    </p:animScale>
                                    <p:animScale>
                                      <p:cBhvr>
                                        <p:cTn id="202" dur="166" decel="50000">
                                          <p:stCondLst>
                                            <p:cond delay="1668"/>
                                          </p:stCondLst>
                                        </p:cTn>
                                        <p:tgtEl>
                                          <p:spTgt spid="20"/>
                                        </p:tgtEl>
                                      </p:cBhvr>
                                      <p:to x="100000" y="100000"/>
                                    </p:animScale>
                                    <p:animScale>
                                      <p:cBhvr>
                                        <p:cTn id="203" dur="26">
                                          <p:stCondLst>
                                            <p:cond delay="1808"/>
                                          </p:stCondLst>
                                        </p:cTn>
                                        <p:tgtEl>
                                          <p:spTgt spid="20"/>
                                        </p:tgtEl>
                                      </p:cBhvr>
                                      <p:to x="100000" y="95000"/>
                                    </p:animScale>
                                    <p:animScale>
                                      <p:cBhvr>
                                        <p:cTn id="204" dur="166" decel="50000">
                                          <p:stCondLst>
                                            <p:cond delay="1834"/>
                                          </p:stCondLst>
                                        </p:cTn>
                                        <p:tgtEl>
                                          <p:spTgt spid="20"/>
                                        </p:tgtEl>
                                      </p:cBhvr>
                                      <p:to x="100000" y="100000"/>
                                    </p:animScale>
                                  </p:childTnLst>
                                </p:cTn>
                              </p:par>
                              <p:par>
                                <p:cTn id="205" presetID="26" presetClass="entr" presetSubtype="0" fill="hold" grpId="0" nodeType="withEffect">
                                  <p:stCondLst>
                                    <p:cond delay="0"/>
                                  </p:stCondLst>
                                  <p:childTnLst>
                                    <p:set>
                                      <p:cBhvr>
                                        <p:cTn id="206" dur="1" fill="hold">
                                          <p:stCondLst>
                                            <p:cond delay="0"/>
                                          </p:stCondLst>
                                        </p:cTn>
                                        <p:tgtEl>
                                          <p:spTgt spid="21"/>
                                        </p:tgtEl>
                                        <p:attrNameLst>
                                          <p:attrName>style.visibility</p:attrName>
                                        </p:attrNameLst>
                                      </p:cBhvr>
                                      <p:to>
                                        <p:strVal val="visible"/>
                                      </p:to>
                                    </p:set>
                                    <p:animEffect transition="in" filter="wipe(down)">
                                      <p:cBhvr>
                                        <p:cTn id="207" dur="580">
                                          <p:stCondLst>
                                            <p:cond delay="0"/>
                                          </p:stCondLst>
                                        </p:cTn>
                                        <p:tgtEl>
                                          <p:spTgt spid="21"/>
                                        </p:tgtEl>
                                      </p:cBhvr>
                                    </p:animEffect>
                                    <p:anim calcmode="lin" valueType="num">
                                      <p:cBhvr>
                                        <p:cTn id="20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0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13" dur="26">
                                          <p:stCondLst>
                                            <p:cond delay="650"/>
                                          </p:stCondLst>
                                        </p:cTn>
                                        <p:tgtEl>
                                          <p:spTgt spid="21"/>
                                        </p:tgtEl>
                                      </p:cBhvr>
                                      <p:to x="100000" y="60000"/>
                                    </p:animScale>
                                    <p:animScale>
                                      <p:cBhvr>
                                        <p:cTn id="214" dur="166" decel="50000">
                                          <p:stCondLst>
                                            <p:cond delay="676"/>
                                          </p:stCondLst>
                                        </p:cTn>
                                        <p:tgtEl>
                                          <p:spTgt spid="21"/>
                                        </p:tgtEl>
                                      </p:cBhvr>
                                      <p:to x="100000" y="100000"/>
                                    </p:animScale>
                                    <p:animScale>
                                      <p:cBhvr>
                                        <p:cTn id="215" dur="26">
                                          <p:stCondLst>
                                            <p:cond delay="1312"/>
                                          </p:stCondLst>
                                        </p:cTn>
                                        <p:tgtEl>
                                          <p:spTgt spid="21"/>
                                        </p:tgtEl>
                                      </p:cBhvr>
                                      <p:to x="100000" y="80000"/>
                                    </p:animScale>
                                    <p:animScale>
                                      <p:cBhvr>
                                        <p:cTn id="216" dur="166" decel="50000">
                                          <p:stCondLst>
                                            <p:cond delay="1338"/>
                                          </p:stCondLst>
                                        </p:cTn>
                                        <p:tgtEl>
                                          <p:spTgt spid="21"/>
                                        </p:tgtEl>
                                      </p:cBhvr>
                                      <p:to x="100000" y="100000"/>
                                    </p:animScale>
                                    <p:animScale>
                                      <p:cBhvr>
                                        <p:cTn id="217" dur="26">
                                          <p:stCondLst>
                                            <p:cond delay="1642"/>
                                          </p:stCondLst>
                                        </p:cTn>
                                        <p:tgtEl>
                                          <p:spTgt spid="21"/>
                                        </p:tgtEl>
                                      </p:cBhvr>
                                      <p:to x="100000" y="90000"/>
                                    </p:animScale>
                                    <p:animScale>
                                      <p:cBhvr>
                                        <p:cTn id="218" dur="166" decel="50000">
                                          <p:stCondLst>
                                            <p:cond delay="1668"/>
                                          </p:stCondLst>
                                        </p:cTn>
                                        <p:tgtEl>
                                          <p:spTgt spid="21"/>
                                        </p:tgtEl>
                                      </p:cBhvr>
                                      <p:to x="100000" y="100000"/>
                                    </p:animScale>
                                    <p:animScale>
                                      <p:cBhvr>
                                        <p:cTn id="219" dur="26">
                                          <p:stCondLst>
                                            <p:cond delay="1808"/>
                                          </p:stCondLst>
                                        </p:cTn>
                                        <p:tgtEl>
                                          <p:spTgt spid="21"/>
                                        </p:tgtEl>
                                      </p:cBhvr>
                                      <p:to x="100000" y="95000"/>
                                    </p:animScale>
                                    <p:animScale>
                                      <p:cBhvr>
                                        <p:cTn id="220" dur="166" decel="50000">
                                          <p:stCondLst>
                                            <p:cond delay="1834"/>
                                          </p:stCondLst>
                                        </p:cTn>
                                        <p:tgtEl>
                                          <p:spTgt spid="21"/>
                                        </p:tgtEl>
                                      </p:cBhvr>
                                      <p:to x="100000" y="100000"/>
                                    </p:animScale>
                                  </p:childTnLst>
                                </p:cTn>
                              </p:par>
                            </p:childTnLst>
                          </p:cTn>
                        </p:par>
                      </p:childTnLst>
                    </p:cTn>
                  </p:par>
                  <p:par>
                    <p:cTn id="221" fill="hold">
                      <p:stCondLst>
                        <p:cond delay="indefinite"/>
                      </p:stCondLst>
                      <p:childTnLst>
                        <p:par>
                          <p:cTn id="222" fill="hold">
                            <p:stCondLst>
                              <p:cond delay="0"/>
                            </p:stCondLst>
                            <p:childTnLst>
                              <p:par>
                                <p:cTn id="223" presetID="26" presetClass="entr" presetSubtype="0" fill="hold" nodeType="clickEffect">
                                  <p:stCondLst>
                                    <p:cond delay="0"/>
                                  </p:stCondLst>
                                  <p:childTnLst>
                                    <p:set>
                                      <p:cBhvr>
                                        <p:cTn id="224" dur="1" fill="hold">
                                          <p:stCondLst>
                                            <p:cond delay="0"/>
                                          </p:stCondLst>
                                        </p:cTn>
                                        <p:tgtEl>
                                          <p:spTgt spid="23"/>
                                        </p:tgtEl>
                                        <p:attrNameLst>
                                          <p:attrName>style.visibility</p:attrName>
                                        </p:attrNameLst>
                                      </p:cBhvr>
                                      <p:to>
                                        <p:strVal val="visible"/>
                                      </p:to>
                                    </p:set>
                                    <p:animEffect transition="in" filter="wipe(down)">
                                      <p:cBhvr>
                                        <p:cTn id="225" dur="580">
                                          <p:stCondLst>
                                            <p:cond delay="0"/>
                                          </p:stCondLst>
                                        </p:cTn>
                                        <p:tgtEl>
                                          <p:spTgt spid="23"/>
                                        </p:tgtEl>
                                      </p:cBhvr>
                                    </p:animEffect>
                                    <p:anim calcmode="lin" valueType="num">
                                      <p:cBhvr>
                                        <p:cTn id="22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2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2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2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3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31" dur="26">
                                          <p:stCondLst>
                                            <p:cond delay="650"/>
                                          </p:stCondLst>
                                        </p:cTn>
                                        <p:tgtEl>
                                          <p:spTgt spid="23"/>
                                        </p:tgtEl>
                                      </p:cBhvr>
                                      <p:to x="100000" y="60000"/>
                                    </p:animScale>
                                    <p:animScale>
                                      <p:cBhvr>
                                        <p:cTn id="232" dur="166" decel="50000">
                                          <p:stCondLst>
                                            <p:cond delay="676"/>
                                          </p:stCondLst>
                                        </p:cTn>
                                        <p:tgtEl>
                                          <p:spTgt spid="23"/>
                                        </p:tgtEl>
                                      </p:cBhvr>
                                      <p:to x="100000" y="100000"/>
                                    </p:animScale>
                                    <p:animScale>
                                      <p:cBhvr>
                                        <p:cTn id="233" dur="26">
                                          <p:stCondLst>
                                            <p:cond delay="1312"/>
                                          </p:stCondLst>
                                        </p:cTn>
                                        <p:tgtEl>
                                          <p:spTgt spid="23"/>
                                        </p:tgtEl>
                                      </p:cBhvr>
                                      <p:to x="100000" y="80000"/>
                                    </p:animScale>
                                    <p:animScale>
                                      <p:cBhvr>
                                        <p:cTn id="234" dur="166" decel="50000">
                                          <p:stCondLst>
                                            <p:cond delay="1338"/>
                                          </p:stCondLst>
                                        </p:cTn>
                                        <p:tgtEl>
                                          <p:spTgt spid="23"/>
                                        </p:tgtEl>
                                      </p:cBhvr>
                                      <p:to x="100000" y="100000"/>
                                    </p:animScale>
                                    <p:animScale>
                                      <p:cBhvr>
                                        <p:cTn id="235" dur="26">
                                          <p:stCondLst>
                                            <p:cond delay="1642"/>
                                          </p:stCondLst>
                                        </p:cTn>
                                        <p:tgtEl>
                                          <p:spTgt spid="23"/>
                                        </p:tgtEl>
                                      </p:cBhvr>
                                      <p:to x="100000" y="90000"/>
                                    </p:animScale>
                                    <p:animScale>
                                      <p:cBhvr>
                                        <p:cTn id="236" dur="166" decel="50000">
                                          <p:stCondLst>
                                            <p:cond delay="1668"/>
                                          </p:stCondLst>
                                        </p:cTn>
                                        <p:tgtEl>
                                          <p:spTgt spid="23"/>
                                        </p:tgtEl>
                                      </p:cBhvr>
                                      <p:to x="100000" y="100000"/>
                                    </p:animScale>
                                    <p:animScale>
                                      <p:cBhvr>
                                        <p:cTn id="237" dur="26">
                                          <p:stCondLst>
                                            <p:cond delay="1808"/>
                                          </p:stCondLst>
                                        </p:cTn>
                                        <p:tgtEl>
                                          <p:spTgt spid="23"/>
                                        </p:tgtEl>
                                      </p:cBhvr>
                                      <p:to x="100000" y="95000"/>
                                    </p:animScale>
                                    <p:animScale>
                                      <p:cBhvr>
                                        <p:cTn id="238" dur="166" decel="50000">
                                          <p:stCondLst>
                                            <p:cond delay="1834"/>
                                          </p:stCondLst>
                                        </p:cTn>
                                        <p:tgtEl>
                                          <p:spTgt spid="23"/>
                                        </p:tgtEl>
                                      </p:cBhvr>
                                      <p:to x="100000" y="100000"/>
                                    </p:animScale>
                                  </p:childTnLst>
                                </p:cTn>
                              </p:par>
                              <p:par>
                                <p:cTn id="239" presetID="26" presetClass="entr" presetSubtype="0" fill="hold" grpId="0" nodeType="withEffect">
                                  <p:stCondLst>
                                    <p:cond delay="0"/>
                                  </p:stCondLst>
                                  <p:childTnLst>
                                    <p:set>
                                      <p:cBhvr>
                                        <p:cTn id="240" dur="1" fill="hold">
                                          <p:stCondLst>
                                            <p:cond delay="0"/>
                                          </p:stCondLst>
                                        </p:cTn>
                                        <p:tgtEl>
                                          <p:spTgt spid="25"/>
                                        </p:tgtEl>
                                        <p:attrNameLst>
                                          <p:attrName>style.visibility</p:attrName>
                                        </p:attrNameLst>
                                      </p:cBhvr>
                                      <p:to>
                                        <p:strVal val="visible"/>
                                      </p:to>
                                    </p:set>
                                    <p:animEffect transition="in" filter="wipe(down)">
                                      <p:cBhvr>
                                        <p:cTn id="241" dur="580">
                                          <p:stCondLst>
                                            <p:cond delay="0"/>
                                          </p:stCondLst>
                                        </p:cTn>
                                        <p:tgtEl>
                                          <p:spTgt spid="25"/>
                                        </p:tgtEl>
                                      </p:cBhvr>
                                    </p:animEffect>
                                    <p:anim calcmode="lin" valueType="num">
                                      <p:cBhvr>
                                        <p:cTn id="24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4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4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4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4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47" dur="26">
                                          <p:stCondLst>
                                            <p:cond delay="650"/>
                                          </p:stCondLst>
                                        </p:cTn>
                                        <p:tgtEl>
                                          <p:spTgt spid="25"/>
                                        </p:tgtEl>
                                      </p:cBhvr>
                                      <p:to x="100000" y="60000"/>
                                    </p:animScale>
                                    <p:animScale>
                                      <p:cBhvr>
                                        <p:cTn id="248" dur="166" decel="50000">
                                          <p:stCondLst>
                                            <p:cond delay="676"/>
                                          </p:stCondLst>
                                        </p:cTn>
                                        <p:tgtEl>
                                          <p:spTgt spid="25"/>
                                        </p:tgtEl>
                                      </p:cBhvr>
                                      <p:to x="100000" y="100000"/>
                                    </p:animScale>
                                    <p:animScale>
                                      <p:cBhvr>
                                        <p:cTn id="249" dur="26">
                                          <p:stCondLst>
                                            <p:cond delay="1312"/>
                                          </p:stCondLst>
                                        </p:cTn>
                                        <p:tgtEl>
                                          <p:spTgt spid="25"/>
                                        </p:tgtEl>
                                      </p:cBhvr>
                                      <p:to x="100000" y="80000"/>
                                    </p:animScale>
                                    <p:animScale>
                                      <p:cBhvr>
                                        <p:cTn id="250" dur="166" decel="50000">
                                          <p:stCondLst>
                                            <p:cond delay="1338"/>
                                          </p:stCondLst>
                                        </p:cTn>
                                        <p:tgtEl>
                                          <p:spTgt spid="25"/>
                                        </p:tgtEl>
                                      </p:cBhvr>
                                      <p:to x="100000" y="100000"/>
                                    </p:animScale>
                                    <p:animScale>
                                      <p:cBhvr>
                                        <p:cTn id="251" dur="26">
                                          <p:stCondLst>
                                            <p:cond delay="1642"/>
                                          </p:stCondLst>
                                        </p:cTn>
                                        <p:tgtEl>
                                          <p:spTgt spid="25"/>
                                        </p:tgtEl>
                                      </p:cBhvr>
                                      <p:to x="100000" y="90000"/>
                                    </p:animScale>
                                    <p:animScale>
                                      <p:cBhvr>
                                        <p:cTn id="252" dur="166" decel="50000">
                                          <p:stCondLst>
                                            <p:cond delay="1668"/>
                                          </p:stCondLst>
                                        </p:cTn>
                                        <p:tgtEl>
                                          <p:spTgt spid="25"/>
                                        </p:tgtEl>
                                      </p:cBhvr>
                                      <p:to x="100000" y="100000"/>
                                    </p:animScale>
                                    <p:animScale>
                                      <p:cBhvr>
                                        <p:cTn id="253" dur="26">
                                          <p:stCondLst>
                                            <p:cond delay="1808"/>
                                          </p:stCondLst>
                                        </p:cTn>
                                        <p:tgtEl>
                                          <p:spTgt spid="25"/>
                                        </p:tgtEl>
                                      </p:cBhvr>
                                      <p:to x="100000" y="95000"/>
                                    </p:animScale>
                                    <p:animScale>
                                      <p:cBhvr>
                                        <p:cTn id="254" dur="166" decel="50000">
                                          <p:stCondLst>
                                            <p:cond delay="1834"/>
                                          </p:stCondLst>
                                        </p:cTn>
                                        <p:tgtEl>
                                          <p:spTgt spid="25"/>
                                        </p:tgtEl>
                                      </p:cBhvr>
                                      <p:to x="100000" y="100000"/>
                                    </p:animScale>
                                  </p:childTnLst>
                                </p:cTn>
                              </p:par>
                              <p:par>
                                <p:cTn id="255" presetID="26" presetClass="entr" presetSubtype="0" fill="hold" grpId="0" nodeType="withEffect">
                                  <p:stCondLst>
                                    <p:cond delay="0"/>
                                  </p:stCondLst>
                                  <p:childTnLst>
                                    <p:set>
                                      <p:cBhvr>
                                        <p:cTn id="256" dur="1" fill="hold">
                                          <p:stCondLst>
                                            <p:cond delay="0"/>
                                          </p:stCondLst>
                                        </p:cTn>
                                        <p:tgtEl>
                                          <p:spTgt spid="26"/>
                                        </p:tgtEl>
                                        <p:attrNameLst>
                                          <p:attrName>style.visibility</p:attrName>
                                        </p:attrNameLst>
                                      </p:cBhvr>
                                      <p:to>
                                        <p:strVal val="visible"/>
                                      </p:to>
                                    </p:set>
                                    <p:animEffect transition="in" filter="wipe(down)">
                                      <p:cBhvr>
                                        <p:cTn id="257" dur="580">
                                          <p:stCondLst>
                                            <p:cond delay="0"/>
                                          </p:stCondLst>
                                        </p:cTn>
                                        <p:tgtEl>
                                          <p:spTgt spid="26"/>
                                        </p:tgtEl>
                                      </p:cBhvr>
                                    </p:animEffect>
                                    <p:anim calcmode="lin" valueType="num">
                                      <p:cBhvr>
                                        <p:cTn id="25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5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6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6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6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63" dur="26">
                                          <p:stCondLst>
                                            <p:cond delay="650"/>
                                          </p:stCondLst>
                                        </p:cTn>
                                        <p:tgtEl>
                                          <p:spTgt spid="26"/>
                                        </p:tgtEl>
                                      </p:cBhvr>
                                      <p:to x="100000" y="60000"/>
                                    </p:animScale>
                                    <p:animScale>
                                      <p:cBhvr>
                                        <p:cTn id="264" dur="166" decel="50000">
                                          <p:stCondLst>
                                            <p:cond delay="676"/>
                                          </p:stCondLst>
                                        </p:cTn>
                                        <p:tgtEl>
                                          <p:spTgt spid="26"/>
                                        </p:tgtEl>
                                      </p:cBhvr>
                                      <p:to x="100000" y="100000"/>
                                    </p:animScale>
                                    <p:animScale>
                                      <p:cBhvr>
                                        <p:cTn id="265" dur="26">
                                          <p:stCondLst>
                                            <p:cond delay="1312"/>
                                          </p:stCondLst>
                                        </p:cTn>
                                        <p:tgtEl>
                                          <p:spTgt spid="26"/>
                                        </p:tgtEl>
                                      </p:cBhvr>
                                      <p:to x="100000" y="80000"/>
                                    </p:animScale>
                                    <p:animScale>
                                      <p:cBhvr>
                                        <p:cTn id="266" dur="166" decel="50000">
                                          <p:stCondLst>
                                            <p:cond delay="1338"/>
                                          </p:stCondLst>
                                        </p:cTn>
                                        <p:tgtEl>
                                          <p:spTgt spid="26"/>
                                        </p:tgtEl>
                                      </p:cBhvr>
                                      <p:to x="100000" y="100000"/>
                                    </p:animScale>
                                    <p:animScale>
                                      <p:cBhvr>
                                        <p:cTn id="267" dur="26">
                                          <p:stCondLst>
                                            <p:cond delay="1642"/>
                                          </p:stCondLst>
                                        </p:cTn>
                                        <p:tgtEl>
                                          <p:spTgt spid="26"/>
                                        </p:tgtEl>
                                      </p:cBhvr>
                                      <p:to x="100000" y="90000"/>
                                    </p:animScale>
                                    <p:animScale>
                                      <p:cBhvr>
                                        <p:cTn id="268" dur="166" decel="50000">
                                          <p:stCondLst>
                                            <p:cond delay="1668"/>
                                          </p:stCondLst>
                                        </p:cTn>
                                        <p:tgtEl>
                                          <p:spTgt spid="26"/>
                                        </p:tgtEl>
                                      </p:cBhvr>
                                      <p:to x="100000" y="100000"/>
                                    </p:animScale>
                                    <p:animScale>
                                      <p:cBhvr>
                                        <p:cTn id="269" dur="26">
                                          <p:stCondLst>
                                            <p:cond delay="1808"/>
                                          </p:stCondLst>
                                        </p:cTn>
                                        <p:tgtEl>
                                          <p:spTgt spid="26"/>
                                        </p:tgtEl>
                                      </p:cBhvr>
                                      <p:to x="100000" y="95000"/>
                                    </p:animScale>
                                    <p:animScale>
                                      <p:cBhvr>
                                        <p:cTn id="270" dur="166" decel="50000">
                                          <p:stCondLst>
                                            <p:cond delay="1834"/>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0" grpId="0" animBg="1"/>
      <p:bldP spid="11" grpId="0" animBg="1"/>
      <p:bldP spid="15" grpId="0" animBg="1"/>
      <p:bldP spid="16" grpId="0" animBg="1"/>
      <p:bldP spid="20" grpId="0" animBg="1"/>
      <p:bldP spid="21"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1489" y="562808"/>
            <a:ext cx="7713821" cy="1276826"/>
          </a:xfrm>
          <a:prstGeom prst="rect">
            <a:avLst/>
          </a:prstGeom>
          <a:noFill/>
          <a:ln/>
        </p:spPr>
        <p:txBody>
          <a:bodyPr wrap="square" lIns="0" tIns="0" rIns="0" bIns="0" rtlCol="0" anchor="t"/>
          <a:lstStyle/>
          <a:p>
            <a:pPr marL="0" indent="0">
              <a:lnSpc>
                <a:spcPts val="5000"/>
              </a:lnSpc>
              <a:buNone/>
            </a:pPr>
            <a:r>
              <a:rPr lang="en-US" sz="4000" dirty="0">
                <a:solidFill>
                  <a:srgbClr val="403CCF"/>
                </a:solidFill>
                <a:latin typeface="Libre Baskerville" pitchFamily="34" charset="0"/>
                <a:ea typeface="Libre Baskerville" pitchFamily="34" charset="-122"/>
                <a:cs typeface="Libre Baskerville" pitchFamily="34" charset="-120"/>
              </a:rPr>
              <a:t>The Future of Java and Opportunities</a:t>
            </a:r>
            <a:endParaRPr lang="en-US" sz="4000" dirty="0"/>
          </a:p>
        </p:txBody>
      </p:sp>
      <p:sp>
        <p:nvSpPr>
          <p:cNvPr id="4" name="Text 1"/>
          <p:cNvSpPr/>
          <p:nvPr/>
        </p:nvSpPr>
        <p:spPr>
          <a:xfrm>
            <a:off x="6201489" y="2248257"/>
            <a:ext cx="3703677" cy="674132"/>
          </a:xfrm>
          <a:prstGeom prst="rect">
            <a:avLst/>
          </a:prstGeom>
          <a:noFill/>
          <a:ln/>
        </p:spPr>
        <p:txBody>
          <a:bodyPr wrap="none" lIns="0" tIns="0" rIns="0" bIns="0" rtlCol="0" anchor="t"/>
          <a:lstStyle/>
          <a:p>
            <a:pPr marL="0" indent="0" algn="ctr">
              <a:lnSpc>
                <a:spcPts val="5300"/>
              </a:lnSpc>
              <a:buNone/>
            </a:pPr>
            <a:r>
              <a:rPr lang="en-US" sz="5300" dirty="0">
                <a:solidFill>
                  <a:srgbClr val="49495A"/>
                </a:solidFill>
                <a:latin typeface="Libre Baskerville" pitchFamily="34" charset="0"/>
                <a:ea typeface="Libre Baskerville" pitchFamily="34" charset="-122"/>
                <a:cs typeface="Libre Baskerville" pitchFamily="34" charset="-120"/>
              </a:rPr>
              <a:t>10M+</a:t>
            </a:r>
            <a:endParaRPr lang="en-US" sz="5300" dirty="0"/>
          </a:p>
        </p:txBody>
      </p:sp>
      <p:sp>
        <p:nvSpPr>
          <p:cNvPr id="5" name="Text 2"/>
          <p:cNvSpPr/>
          <p:nvPr/>
        </p:nvSpPr>
        <p:spPr>
          <a:xfrm>
            <a:off x="6776323" y="3177778"/>
            <a:ext cx="2553891" cy="319207"/>
          </a:xfrm>
          <a:prstGeom prst="rect">
            <a:avLst/>
          </a:prstGeom>
          <a:noFill/>
          <a:ln/>
        </p:spPr>
        <p:txBody>
          <a:bodyPr wrap="none" lIns="0" tIns="0" rIns="0" bIns="0" rtlCol="0" anchor="t"/>
          <a:lstStyle/>
          <a:p>
            <a:pPr marL="0" indent="0" algn="ctr">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Jobs</a:t>
            </a:r>
            <a:endParaRPr lang="en-US" sz="2000" dirty="0"/>
          </a:p>
        </p:txBody>
      </p:sp>
      <p:sp>
        <p:nvSpPr>
          <p:cNvPr id="6" name="Text 3"/>
          <p:cNvSpPr/>
          <p:nvPr/>
        </p:nvSpPr>
        <p:spPr>
          <a:xfrm>
            <a:off x="6201489" y="3619500"/>
            <a:ext cx="3703677" cy="980480"/>
          </a:xfrm>
          <a:prstGeom prst="rect">
            <a:avLst/>
          </a:prstGeom>
          <a:noFill/>
          <a:ln/>
        </p:spPr>
        <p:txBody>
          <a:bodyPr wrap="square" lIns="0" tIns="0" rIns="0" bIns="0" rtlCol="0" anchor="t"/>
          <a:lstStyle/>
          <a:p>
            <a:pPr marL="0" indent="0" algn="ctr">
              <a:lnSpc>
                <a:spcPts val="2550"/>
              </a:lnSpc>
              <a:buNone/>
            </a:pPr>
            <a:r>
              <a:rPr lang="en-US" sz="1600" dirty="0">
                <a:solidFill>
                  <a:srgbClr val="49495A"/>
                </a:solidFill>
                <a:latin typeface="Open Sans" pitchFamily="34" charset="0"/>
                <a:ea typeface="Open Sans" pitchFamily="34" charset="-122"/>
                <a:cs typeface="Open Sans" pitchFamily="34" charset="-120"/>
              </a:rPr>
              <a:t>Millions of Java jobs available worldwide, with increasing demand for skilled developers.</a:t>
            </a:r>
            <a:endParaRPr lang="en-US" sz="1600" dirty="0"/>
          </a:p>
        </p:txBody>
      </p:sp>
      <p:sp>
        <p:nvSpPr>
          <p:cNvPr id="7" name="Text 4"/>
          <p:cNvSpPr/>
          <p:nvPr/>
        </p:nvSpPr>
        <p:spPr>
          <a:xfrm>
            <a:off x="10211633" y="2248257"/>
            <a:ext cx="3703677" cy="674132"/>
          </a:xfrm>
          <a:prstGeom prst="rect">
            <a:avLst/>
          </a:prstGeom>
          <a:noFill/>
          <a:ln/>
        </p:spPr>
        <p:txBody>
          <a:bodyPr wrap="none" lIns="0" tIns="0" rIns="0" bIns="0" rtlCol="0" anchor="t"/>
          <a:lstStyle/>
          <a:p>
            <a:pPr marL="0" indent="0" algn="ctr">
              <a:lnSpc>
                <a:spcPts val="5300"/>
              </a:lnSpc>
              <a:buNone/>
            </a:pPr>
            <a:r>
              <a:rPr lang="en-US" sz="5300" dirty="0">
                <a:solidFill>
                  <a:srgbClr val="49495A"/>
                </a:solidFill>
                <a:latin typeface="Libre Baskerville" pitchFamily="34" charset="0"/>
                <a:ea typeface="Libre Baskerville" pitchFamily="34" charset="-122"/>
                <a:cs typeface="Libre Baskerville" pitchFamily="34" charset="-120"/>
              </a:rPr>
              <a:t>$100K+</a:t>
            </a:r>
            <a:endParaRPr lang="en-US" sz="5300" dirty="0"/>
          </a:p>
        </p:txBody>
      </p:sp>
      <p:sp>
        <p:nvSpPr>
          <p:cNvPr id="8" name="Text 5"/>
          <p:cNvSpPr/>
          <p:nvPr/>
        </p:nvSpPr>
        <p:spPr>
          <a:xfrm>
            <a:off x="10786467" y="3177778"/>
            <a:ext cx="2553891" cy="319207"/>
          </a:xfrm>
          <a:prstGeom prst="rect">
            <a:avLst/>
          </a:prstGeom>
          <a:noFill/>
          <a:ln/>
        </p:spPr>
        <p:txBody>
          <a:bodyPr wrap="none" lIns="0" tIns="0" rIns="0" bIns="0" rtlCol="0" anchor="t"/>
          <a:lstStyle/>
          <a:p>
            <a:pPr marL="0" indent="0" algn="ctr">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Salaries</a:t>
            </a:r>
            <a:endParaRPr lang="en-US" sz="2000" dirty="0"/>
          </a:p>
        </p:txBody>
      </p:sp>
      <p:sp>
        <p:nvSpPr>
          <p:cNvPr id="9" name="Text 6"/>
          <p:cNvSpPr/>
          <p:nvPr/>
        </p:nvSpPr>
        <p:spPr>
          <a:xfrm>
            <a:off x="10211633" y="3619500"/>
            <a:ext cx="3703677" cy="980480"/>
          </a:xfrm>
          <a:prstGeom prst="rect">
            <a:avLst/>
          </a:prstGeom>
          <a:noFill/>
          <a:ln/>
        </p:spPr>
        <p:txBody>
          <a:bodyPr wrap="square" lIns="0" tIns="0" rIns="0" bIns="0" rtlCol="0" anchor="t"/>
          <a:lstStyle/>
          <a:p>
            <a:pPr marL="0" indent="0" algn="ctr">
              <a:lnSpc>
                <a:spcPts val="2550"/>
              </a:lnSpc>
              <a:buNone/>
            </a:pPr>
            <a:r>
              <a:rPr lang="en-US" sz="1600" dirty="0">
                <a:solidFill>
                  <a:srgbClr val="49495A"/>
                </a:solidFill>
                <a:latin typeface="Open Sans" pitchFamily="34" charset="0"/>
                <a:ea typeface="Open Sans" pitchFamily="34" charset="-122"/>
                <a:cs typeface="Open Sans" pitchFamily="34" charset="-120"/>
              </a:rPr>
              <a:t>Competitive salaries for Java developers, with potential for high earnings.</a:t>
            </a:r>
            <a:endParaRPr lang="en-US" sz="1600" dirty="0"/>
          </a:p>
        </p:txBody>
      </p:sp>
      <p:sp>
        <p:nvSpPr>
          <p:cNvPr id="10" name="Text 7"/>
          <p:cNvSpPr/>
          <p:nvPr/>
        </p:nvSpPr>
        <p:spPr>
          <a:xfrm>
            <a:off x="6201489" y="5315069"/>
            <a:ext cx="3703677" cy="674132"/>
          </a:xfrm>
          <a:prstGeom prst="rect">
            <a:avLst/>
          </a:prstGeom>
          <a:noFill/>
          <a:ln/>
        </p:spPr>
        <p:txBody>
          <a:bodyPr wrap="none" lIns="0" tIns="0" rIns="0" bIns="0" rtlCol="0" anchor="t"/>
          <a:lstStyle/>
          <a:p>
            <a:pPr marL="0" indent="0" algn="ctr">
              <a:lnSpc>
                <a:spcPts val="5300"/>
              </a:lnSpc>
              <a:buNone/>
            </a:pPr>
            <a:r>
              <a:rPr lang="en-US" sz="5300" dirty="0">
                <a:solidFill>
                  <a:srgbClr val="49495A"/>
                </a:solidFill>
                <a:latin typeface="Libre Baskerville" pitchFamily="34" charset="0"/>
                <a:ea typeface="Libre Baskerville" pitchFamily="34" charset="-122"/>
                <a:cs typeface="Libre Baskerville" pitchFamily="34" charset="-120"/>
              </a:rPr>
              <a:t>100+</a:t>
            </a:r>
            <a:endParaRPr lang="en-US" sz="5300" dirty="0"/>
          </a:p>
        </p:txBody>
      </p:sp>
      <p:sp>
        <p:nvSpPr>
          <p:cNvPr id="11" name="Text 8"/>
          <p:cNvSpPr/>
          <p:nvPr/>
        </p:nvSpPr>
        <p:spPr>
          <a:xfrm>
            <a:off x="6776323" y="6244590"/>
            <a:ext cx="2553891" cy="319207"/>
          </a:xfrm>
          <a:prstGeom prst="rect">
            <a:avLst/>
          </a:prstGeom>
          <a:noFill/>
          <a:ln/>
        </p:spPr>
        <p:txBody>
          <a:bodyPr wrap="none" lIns="0" tIns="0" rIns="0" bIns="0" rtlCol="0" anchor="t"/>
          <a:lstStyle/>
          <a:p>
            <a:pPr marL="0" indent="0" algn="ctr">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Frameworks</a:t>
            </a:r>
            <a:endParaRPr lang="en-US" sz="2000" dirty="0"/>
          </a:p>
        </p:txBody>
      </p:sp>
      <p:sp>
        <p:nvSpPr>
          <p:cNvPr id="12" name="Text 9"/>
          <p:cNvSpPr/>
          <p:nvPr/>
        </p:nvSpPr>
        <p:spPr>
          <a:xfrm>
            <a:off x="6201489" y="6686312"/>
            <a:ext cx="3703677" cy="980480"/>
          </a:xfrm>
          <a:prstGeom prst="rect">
            <a:avLst/>
          </a:prstGeom>
          <a:noFill/>
          <a:ln/>
        </p:spPr>
        <p:txBody>
          <a:bodyPr wrap="square" lIns="0" tIns="0" rIns="0" bIns="0" rtlCol="0" anchor="t"/>
          <a:lstStyle/>
          <a:p>
            <a:pPr marL="0" indent="0" algn="ctr">
              <a:lnSpc>
                <a:spcPts val="2550"/>
              </a:lnSpc>
              <a:buNone/>
            </a:pPr>
            <a:r>
              <a:rPr lang="en-US" sz="1600" dirty="0">
                <a:solidFill>
                  <a:srgbClr val="49495A"/>
                </a:solidFill>
                <a:latin typeface="Open Sans" pitchFamily="34" charset="0"/>
                <a:ea typeface="Open Sans" pitchFamily="34" charset="-122"/>
                <a:cs typeface="Open Sans" pitchFamily="34" charset="-120"/>
              </a:rPr>
              <a:t>Continuous innovation and development of new Java frameworks and technologies.</a:t>
            </a:r>
            <a:endParaRPr lang="en-US" sz="1600" dirty="0"/>
          </a:p>
        </p:txBody>
      </p:sp>
      <p:sp>
        <p:nvSpPr>
          <p:cNvPr id="13" name="Text 10"/>
          <p:cNvSpPr/>
          <p:nvPr/>
        </p:nvSpPr>
        <p:spPr>
          <a:xfrm>
            <a:off x="10211633" y="5315069"/>
            <a:ext cx="3703677" cy="674132"/>
          </a:xfrm>
          <a:prstGeom prst="rect">
            <a:avLst/>
          </a:prstGeom>
          <a:noFill/>
          <a:ln/>
        </p:spPr>
        <p:txBody>
          <a:bodyPr wrap="none" lIns="0" tIns="0" rIns="0" bIns="0" rtlCol="0" anchor="t"/>
          <a:lstStyle/>
          <a:p>
            <a:pPr marL="0" indent="0" algn="ctr">
              <a:lnSpc>
                <a:spcPts val="5300"/>
              </a:lnSpc>
              <a:buNone/>
            </a:pPr>
            <a:r>
              <a:rPr lang="en-US" sz="5300" dirty="0">
                <a:solidFill>
                  <a:srgbClr val="49495A"/>
                </a:solidFill>
                <a:latin typeface="Libre Baskerville" pitchFamily="34" charset="0"/>
                <a:ea typeface="Libre Baskerville" pitchFamily="34" charset="-122"/>
                <a:cs typeface="Libre Baskerville" pitchFamily="34" charset="-120"/>
              </a:rPr>
              <a:t>100%</a:t>
            </a:r>
            <a:endParaRPr lang="en-US" sz="5300" dirty="0"/>
          </a:p>
        </p:txBody>
      </p:sp>
      <p:sp>
        <p:nvSpPr>
          <p:cNvPr id="14" name="Text 11"/>
          <p:cNvSpPr/>
          <p:nvPr/>
        </p:nvSpPr>
        <p:spPr>
          <a:xfrm>
            <a:off x="10786467" y="6244590"/>
            <a:ext cx="2553891" cy="319207"/>
          </a:xfrm>
          <a:prstGeom prst="rect">
            <a:avLst/>
          </a:prstGeom>
          <a:noFill/>
          <a:ln/>
        </p:spPr>
        <p:txBody>
          <a:bodyPr wrap="none" lIns="0" tIns="0" rIns="0" bIns="0" rtlCol="0" anchor="t"/>
          <a:lstStyle/>
          <a:p>
            <a:pPr marL="0" indent="0" algn="ctr">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Growth</a:t>
            </a:r>
            <a:endParaRPr lang="en-US" sz="2000" dirty="0"/>
          </a:p>
        </p:txBody>
      </p:sp>
      <p:sp>
        <p:nvSpPr>
          <p:cNvPr id="15" name="Text 12"/>
          <p:cNvSpPr/>
          <p:nvPr/>
        </p:nvSpPr>
        <p:spPr>
          <a:xfrm>
            <a:off x="10211633" y="6686312"/>
            <a:ext cx="3703677" cy="980480"/>
          </a:xfrm>
          <a:prstGeom prst="rect">
            <a:avLst/>
          </a:prstGeom>
          <a:noFill/>
          <a:ln/>
        </p:spPr>
        <p:txBody>
          <a:bodyPr wrap="square" lIns="0" tIns="0" rIns="0" bIns="0" rtlCol="0" anchor="t"/>
          <a:lstStyle/>
          <a:p>
            <a:pPr marL="0" indent="0" algn="ctr">
              <a:lnSpc>
                <a:spcPts val="2550"/>
              </a:lnSpc>
              <a:buNone/>
            </a:pPr>
            <a:r>
              <a:rPr lang="en-US" sz="1600" dirty="0">
                <a:solidFill>
                  <a:srgbClr val="49495A"/>
                </a:solidFill>
                <a:latin typeface="Open Sans" pitchFamily="34" charset="0"/>
                <a:ea typeface="Open Sans" pitchFamily="34" charset="-122"/>
                <a:cs typeface="Open Sans" pitchFamily="34" charset="-120"/>
              </a:rPr>
              <a:t>Java is a future-proof language with ongoing updates, ensuring long-term career viability.</a:t>
            </a:r>
            <a:endParaRPr lang="en-US" sz="1600" dirty="0"/>
          </a:p>
        </p:txBody>
      </p:sp>
      <p:sp>
        <p:nvSpPr>
          <p:cNvPr id="16" name="Rectangle: Rounded Corners 15">
            <a:extLst>
              <a:ext uri="{FF2B5EF4-FFF2-40B4-BE49-F238E27FC236}">
                <a16:creationId xmlns:a16="http://schemas.microsoft.com/office/drawing/2014/main" xmlns="" id="{527539CE-BF5E-F01C-85CD-AF7B45B8E6D6}"/>
              </a:ext>
            </a:extLst>
          </p:cNvPr>
          <p:cNvSpPr/>
          <p:nvPr/>
        </p:nvSpPr>
        <p:spPr>
          <a:xfrm>
            <a:off x="12884726" y="7666792"/>
            <a:ext cx="1745674" cy="56280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solidFill>
              </a:rPr>
              <a:t>Java</a:t>
            </a:r>
            <a:endParaRPr lang="en-IN"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80">
                                          <p:stCondLst>
                                            <p:cond delay="0"/>
                                          </p:stCondLst>
                                        </p:cTn>
                                        <p:tgtEl>
                                          <p:spTgt spid="4"/>
                                        </p:tgtEl>
                                      </p:cBhvr>
                                    </p:animEffect>
                                    <p:anim calcmode="lin" valueType="num">
                                      <p:cBhvr>
                                        <p:cTn id="3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1" dur="26">
                                          <p:stCondLst>
                                            <p:cond delay="650"/>
                                          </p:stCondLst>
                                        </p:cTn>
                                        <p:tgtEl>
                                          <p:spTgt spid="4"/>
                                        </p:tgtEl>
                                      </p:cBhvr>
                                      <p:to x="100000" y="60000"/>
                                    </p:animScale>
                                    <p:animScale>
                                      <p:cBhvr>
                                        <p:cTn id="42" dur="166" decel="50000">
                                          <p:stCondLst>
                                            <p:cond delay="676"/>
                                          </p:stCondLst>
                                        </p:cTn>
                                        <p:tgtEl>
                                          <p:spTgt spid="4"/>
                                        </p:tgtEl>
                                      </p:cBhvr>
                                      <p:to x="100000" y="100000"/>
                                    </p:animScale>
                                    <p:animScale>
                                      <p:cBhvr>
                                        <p:cTn id="43" dur="26">
                                          <p:stCondLst>
                                            <p:cond delay="1312"/>
                                          </p:stCondLst>
                                        </p:cTn>
                                        <p:tgtEl>
                                          <p:spTgt spid="4"/>
                                        </p:tgtEl>
                                      </p:cBhvr>
                                      <p:to x="100000" y="80000"/>
                                    </p:animScale>
                                    <p:animScale>
                                      <p:cBhvr>
                                        <p:cTn id="44" dur="166" decel="50000">
                                          <p:stCondLst>
                                            <p:cond delay="1338"/>
                                          </p:stCondLst>
                                        </p:cTn>
                                        <p:tgtEl>
                                          <p:spTgt spid="4"/>
                                        </p:tgtEl>
                                      </p:cBhvr>
                                      <p:to x="100000" y="100000"/>
                                    </p:animScale>
                                    <p:animScale>
                                      <p:cBhvr>
                                        <p:cTn id="45" dur="26">
                                          <p:stCondLst>
                                            <p:cond delay="1642"/>
                                          </p:stCondLst>
                                        </p:cTn>
                                        <p:tgtEl>
                                          <p:spTgt spid="4"/>
                                        </p:tgtEl>
                                      </p:cBhvr>
                                      <p:to x="100000" y="90000"/>
                                    </p:animScale>
                                    <p:animScale>
                                      <p:cBhvr>
                                        <p:cTn id="46" dur="166" decel="50000">
                                          <p:stCondLst>
                                            <p:cond delay="1668"/>
                                          </p:stCondLst>
                                        </p:cTn>
                                        <p:tgtEl>
                                          <p:spTgt spid="4"/>
                                        </p:tgtEl>
                                      </p:cBhvr>
                                      <p:to x="100000" y="100000"/>
                                    </p:animScale>
                                    <p:animScale>
                                      <p:cBhvr>
                                        <p:cTn id="47" dur="26">
                                          <p:stCondLst>
                                            <p:cond delay="1808"/>
                                          </p:stCondLst>
                                        </p:cTn>
                                        <p:tgtEl>
                                          <p:spTgt spid="4"/>
                                        </p:tgtEl>
                                      </p:cBhvr>
                                      <p:to x="100000" y="95000"/>
                                    </p:animScale>
                                    <p:animScale>
                                      <p:cBhvr>
                                        <p:cTn id="48" dur="166" decel="50000">
                                          <p:stCondLst>
                                            <p:cond delay="1834"/>
                                          </p:stCondLst>
                                        </p:cTn>
                                        <p:tgtEl>
                                          <p:spTgt spid="4"/>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80">
                                          <p:stCondLst>
                                            <p:cond delay="0"/>
                                          </p:stCondLst>
                                        </p:cTn>
                                        <p:tgtEl>
                                          <p:spTgt spid="5"/>
                                        </p:tgtEl>
                                      </p:cBhvr>
                                    </p:animEffect>
                                    <p:anim calcmode="lin" valueType="num">
                                      <p:cBhvr>
                                        <p:cTn id="5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7" dur="26">
                                          <p:stCondLst>
                                            <p:cond delay="650"/>
                                          </p:stCondLst>
                                        </p:cTn>
                                        <p:tgtEl>
                                          <p:spTgt spid="5"/>
                                        </p:tgtEl>
                                      </p:cBhvr>
                                      <p:to x="100000" y="60000"/>
                                    </p:animScale>
                                    <p:animScale>
                                      <p:cBhvr>
                                        <p:cTn id="58" dur="166" decel="50000">
                                          <p:stCondLst>
                                            <p:cond delay="676"/>
                                          </p:stCondLst>
                                        </p:cTn>
                                        <p:tgtEl>
                                          <p:spTgt spid="5"/>
                                        </p:tgtEl>
                                      </p:cBhvr>
                                      <p:to x="100000" y="100000"/>
                                    </p:animScale>
                                    <p:animScale>
                                      <p:cBhvr>
                                        <p:cTn id="59" dur="26">
                                          <p:stCondLst>
                                            <p:cond delay="1312"/>
                                          </p:stCondLst>
                                        </p:cTn>
                                        <p:tgtEl>
                                          <p:spTgt spid="5"/>
                                        </p:tgtEl>
                                      </p:cBhvr>
                                      <p:to x="100000" y="80000"/>
                                    </p:animScale>
                                    <p:animScale>
                                      <p:cBhvr>
                                        <p:cTn id="60" dur="166" decel="50000">
                                          <p:stCondLst>
                                            <p:cond delay="1338"/>
                                          </p:stCondLst>
                                        </p:cTn>
                                        <p:tgtEl>
                                          <p:spTgt spid="5"/>
                                        </p:tgtEl>
                                      </p:cBhvr>
                                      <p:to x="100000" y="100000"/>
                                    </p:animScale>
                                    <p:animScale>
                                      <p:cBhvr>
                                        <p:cTn id="61" dur="26">
                                          <p:stCondLst>
                                            <p:cond delay="1642"/>
                                          </p:stCondLst>
                                        </p:cTn>
                                        <p:tgtEl>
                                          <p:spTgt spid="5"/>
                                        </p:tgtEl>
                                      </p:cBhvr>
                                      <p:to x="100000" y="90000"/>
                                    </p:animScale>
                                    <p:animScale>
                                      <p:cBhvr>
                                        <p:cTn id="62" dur="166" decel="50000">
                                          <p:stCondLst>
                                            <p:cond delay="1668"/>
                                          </p:stCondLst>
                                        </p:cTn>
                                        <p:tgtEl>
                                          <p:spTgt spid="5"/>
                                        </p:tgtEl>
                                      </p:cBhvr>
                                      <p:to x="100000" y="100000"/>
                                    </p:animScale>
                                    <p:animScale>
                                      <p:cBhvr>
                                        <p:cTn id="63" dur="26">
                                          <p:stCondLst>
                                            <p:cond delay="1808"/>
                                          </p:stCondLst>
                                        </p:cTn>
                                        <p:tgtEl>
                                          <p:spTgt spid="5"/>
                                        </p:tgtEl>
                                      </p:cBhvr>
                                      <p:to x="100000" y="95000"/>
                                    </p:animScale>
                                    <p:animScale>
                                      <p:cBhvr>
                                        <p:cTn id="64" dur="166" decel="50000">
                                          <p:stCondLst>
                                            <p:cond delay="1834"/>
                                          </p:stCondLst>
                                        </p:cTn>
                                        <p:tgtEl>
                                          <p:spTgt spid="5"/>
                                        </p:tgtEl>
                                      </p:cBhvr>
                                      <p:to x="100000" y="100000"/>
                                    </p:animScale>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80">
                                          <p:stCondLst>
                                            <p:cond delay="0"/>
                                          </p:stCondLst>
                                        </p:cTn>
                                        <p:tgtEl>
                                          <p:spTgt spid="7"/>
                                        </p:tgtEl>
                                      </p:cBhvr>
                                    </p:animEffect>
                                    <p:anim calcmode="lin" valueType="num">
                                      <p:cBhvr>
                                        <p:cTn id="7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5" dur="26">
                                          <p:stCondLst>
                                            <p:cond delay="650"/>
                                          </p:stCondLst>
                                        </p:cTn>
                                        <p:tgtEl>
                                          <p:spTgt spid="7"/>
                                        </p:tgtEl>
                                      </p:cBhvr>
                                      <p:to x="100000" y="60000"/>
                                    </p:animScale>
                                    <p:animScale>
                                      <p:cBhvr>
                                        <p:cTn id="76" dur="166" decel="50000">
                                          <p:stCondLst>
                                            <p:cond delay="676"/>
                                          </p:stCondLst>
                                        </p:cTn>
                                        <p:tgtEl>
                                          <p:spTgt spid="7"/>
                                        </p:tgtEl>
                                      </p:cBhvr>
                                      <p:to x="100000" y="100000"/>
                                    </p:animScale>
                                    <p:animScale>
                                      <p:cBhvr>
                                        <p:cTn id="77" dur="26">
                                          <p:stCondLst>
                                            <p:cond delay="1312"/>
                                          </p:stCondLst>
                                        </p:cTn>
                                        <p:tgtEl>
                                          <p:spTgt spid="7"/>
                                        </p:tgtEl>
                                      </p:cBhvr>
                                      <p:to x="100000" y="80000"/>
                                    </p:animScale>
                                    <p:animScale>
                                      <p:cBhvr>
                                        <p:cTn id="78" dur="166" decel="50000">
                                          <p:stCondLst>
                                            <p:cond delay="1338"/>
                                          </p:stCondLst>
                                        </p:cTn>
                                        <p:tgtEl>
                                          <p:spTgt spid="7"/>
                                        </p:tgtEl>
                                      </p:cBhvr>
                                      <p:to x="100000" y="100000"/>
                                    </p:animScale>
                                    <p:animScale>
                                      <p:cBhvr>
                                        <p:cTn id="79" dur="26">
                                          <p:stCondLst>
                                            <p:cond delay="1642"/>
                                          </p:stCondLst>
                                        </p:cTn>
                                        <p:tgtEl>
                                          <p:spTgt spid="7"/>
                                        </p:tgtEl>
                                      </p:cBhvr>
                                      <p:to x="100000" y="90000"/>
                                    </p:animScale>
                                    <p:animScale>
                                      <p:cBhvr>
                                        <p:cTn id="80" dur="166" decel="50000">
                                          <p:stCondLst>
                                            <p:cond delay="1668"/>
                                          </p:stCondLst>
                                        </p:cTn>
                                        <p:tgtEl>
                                          <p:spTgt spid="7"/>
                                        </p:tgtEl>
                                      </p:cBhvr>
                                      <p:to x="100000" y="100000"/>
                                    </p:animScale>
                                    <p:animScale>
                                      <p:cBhvr>
                                        <p:cTn id="81" dur="26">
                                          <p:stCondLst>
                                            <p:cond delay="1808"/>
                                          </p:stCondLst>
                                        </p:cTn>
                                        <p:tgtEl>
                                          <p:spTgt spid="7"/>
                                        </p:tgtEl>
                                      </p:cBhvr>
                                      <p:to x="100000" y="95000"/>
                                    </p:animScale>
                                    <p:animScale>
                                      <p:cBhvr>
                                        <p:cTn id="82" dur="166" decel="50000">
                                          <p:stCondLst>
                                            <p:cond delay="1834"/>
                                          </p:stCondLst>
                                        </p:cTn>
                                        <p:tgtEl>
                                          <p:spTgt spid="7"/>
                                        </p:tgtEl>
                                      </p:cBhvr>
                                      <p:to x="100000" y="100000"/>
                                    </p:animScale>
                                  </p:childTnLst>
                                </p:cTn>
                              </p:par>
                              <p:par>
                                <p:cTn id="83" presetID="26"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wipe(down)">
                                      <p:cBhvr>
                                        <p:cTn id="85" dur="580">
                                          <p:stCondLst>
                                            <p:cond delay="0"/>
                                          </p:stCondLst>
                                        </p:cTn>
                                        <p:tgtEl>
                                          <p:spTgt spid="8"/>
                                        </p:tgtEl>
                                      </p:cBhvr>
                                    </p:animEffect>
                                    <p:anim calcmode="lin" valueType="num">
                                      <p:cBhvr>
                                        <p:cTn id="8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1" dur="26">
                                          <p:stCondLst>
                                            <p:cond delay="650"/>
                                          </p:stCondLst>
                                        </p:cTn>
                                        <p:tgtEl>
                                          <p:spTgt spid="8"/>
                                        </p:tgtEl>
                                      </p:cBhvr>
                                      <p:to x="100000" y="60000"/>
                                    </p:animScale>
                                    <p:animScale>
                                      <p:cBhvr>
                                        <p:cTn id="92" dur="166" decel="50000">
                                          <p:stCondLst>
                                            <p:cond delay="676"/>
                                          </p:stCondLst>
                                        </p:cTn>
                                        <p:tgtEl>
                                          <p:spTgt spid="8"/>
                                        </p:tgtEl>
                                      </p:cBhvr>
                                      <p:to x="100000" y="100000"/>
                                    </p:animScale>
                                    <p:animScale>
                                      <p:cBhvr>
                                        <p:cTn id="93" dur="26">
                                          <p:stCondLst>
                                            <p:cond delay="1312"/>
                                          </p:stCondLst>
                                        </p:cTn>
                                        <p:tgtEl>
                                          <p:spTgt spid="8"/>
                                        </p:tgtEl>
                                      </p:cBhvr>
                                      <p:to x="100000" y="80000"/>
                                    </p:animScale>
                                    <p:animScale>
                                      <p:cBhvr>
                                        <p:cTn id="94" dur="166" decel="50000">
                                          <p:stCondLst>
                                            <p:cond delay="1338"/>
                                          </p:stCondLst>
                                        </p:cTn>
                                        <p:tgtEl>
                                          <p:spTgt spid="8"/>
                                        </p:tgtEl>
                                      </p:cBhvr>
                                      <p:to x="100000" y="100000"/>
                                    </p:animScale>
                                    <p:animScale>
                                      <p:cBhvr>
                                        <p:cTn id="95" dur="26">
                                          <p:stCondLst>
                                            <p:cond delay="1642"/>
                                          </p:stCondLst>
                                        </p:cTn>
                                        <p:tgtEl>
                                          <p:spTgt spid="8"/>
                                        </p:tgtEl>
                                      </p:cBhvr>
                                      <p:to x="100000" y="90000"/>
                                    </p:animScale>
                                    <p:animScale>
                                      <p:cBhvr>
                                        <p:cTn id="96" dur="166" decel="50000">
                                          <p:stCondLst>
                                            <p:cond delay="1668"/>
                                          </p:stCondLst>
                                        </p:cTn>
                                        <p:tgtEl>
                                          <p:spTgt spid="8"/>
                                        </p:tgtEl>
                                      </p:cBhvr>
                                      <p:to x="100000" y="100000"/>
                                    </p:animScale>
                                    <p:animScale>
                                      <p:cBhvr>
                                        <p:cTn id="97" dur="26">
                                          <p:stCondLst>
                                            <p:cond delay="1808"/>
                                          </p:stCondLst>
                                        </p:cTn>
                                        <p:tgtEl>
                                          <p:spTgt spid="8"/>
                                        </p:tgtEl>
                                      </p:cBhvr>
                                      <p:to x="100000" y="95000"/>
                                    </p:animScale>
                                    <p:animScale>
                                      <p:cBhvr>
                                        <p:cTn id="98" dur="166" decel="50000">
                                          <p:stCondLst>
                                            <p:cond delay="1834"/>
                                          </p:stCondLst>
                                        </p:cTn>
                                        <p:tgtEl>
                                          <p:spTgt spid="8"/>
                                        </p:tgtEl>
                                      </p:cBhvr>
                                      <p:to x="100000" y="100000"/>
                                    </p:animScale>
                                  </p:childTnLst>
                                </p:cTn>
                              </p:par>
                              <p:par>
                                <p:cTn id="99" presetID="26" presetClass="entr" presetSubtype="0"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down)">
                                      <p:cBhvr>
                                        <p:cTn id="101" dur="580">
                                          <p:stCondLst>
                                            <p:cond delay="0"/>
                                          </p:stCondLst>
                                        </p:cTn>
                                        <p:tgtEl>
                                          <p:spTgt spid="9"/>
                                        </p:tgtEl>
                                      </p:cBhvr>
                                    </p:animEffect>
                                    <p:anim calcmode="lin" valueType="num">
                                      <p:cBhvr>
                                        <p:cTn id="10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07" dur="26">
                                          <p:stCondLst>
                                            <p:cond delay="650"/>
                                          </p:stCondLst>
                                        </p:cTn>
                                        <p:tgtEl>
                                          <p:spTgt spid="9"/>
                                        </p:tgtEl>
                                      </p:cBhvr>
                                      <p:to x="100000" y="60000"/>
                                    </p:animScale>
                                    <p:animScale>
                                      <p:cBhvr>
                                        <p:cTn id="108" dur="166" decel="50000">
                                          <p:stCondLst>
                                            <p:cond delay="676"/>
                                          </p:stCondLst>
                                        </p:cTn>
                                        <p:tgtEl>
                                          <p:spTgt spid="9"/>
                                        </p:tgtEl>
                                      </p:cBhvr>
                                      <p:to x="100000" y="100000"/>
                                    </p:animScale>
                                    <p:animScale>
                                      <p:cBhvr>
                                        <p:cTn id="109" dur="26">
                                          <p:stCondLst>
                                            <p:cond delay="1312"/>
                                          </p:stCondLst>
                                        </p:cTn>
                                        <p:tgtEl>
                                          <p:spTgt spid="9"/>
                                        </p:tgtEl>
                                      </p:cBhvr>
                                      <p:to x="100000" y="80000"/>
                                    </p:animScale>
                                    <p:animScale>
                                      <p:cBhvr>
                                        <p:cTn id="110" dur="166" decel="50000">
                                          <p:stCondLst>
                                            <p:cond delay="1338"/>
                                          </p:stCondLst>
                                        </p:cTn>
                                        <p:tgtEl>
                                          <p:spTgt spid="9"/>
                                        </p:tgtEl>
                                      </p:cBhvr>
                                      <p:to x="100000" y="100000"/>
                                    </p:animScale>
                                    <p:animScale>
                                      <p:cBhvr>
                                        <p:cTn id="111" dur="26">
                                          <p:stCondLst>
                                            <p:cond delay="1642"/>
                                          </p:stCondLst>
                                        </p:cTn>
                                        <p:tgtEl>
                                          <p:spTgt spid="9"/>
                                        </p:tgtEl>
                                      </p:cBhvr>
                                      <p:to x="100000" y="90000"/>
                                    </p:animScale>
                                    <p:animScale>
                                      <p:cBhvr>
                                        <p:cTn id="112" dur="166" decel="50000">
                                          <p:stCondLst>
                                            <p:cond delay="1668"/>
                                          </p:stCondLst>
                                        </p:cTn>
                                        <p:tgtEl>
                                          <p:spTgt spid="9"/>
                                        </p:tgtEl>
                                      </p:cBhvr>
                                      <p:to x="100000" y="100000"/>
                                    </p:animScale>
                                    <p:animScale>
                                      <p:cBhvr>
                                        <p:cTn id="113" dur="26">
                                          <p:stCondLst>
                                            <p:cond delay="1808"/>
                                          </p:stCondLst>
                                        </p:cTn>
                                        <p:tgtEl>
                                          <p:spTgt spid="9"/>
                                        </p:tgtEl>
                                      </p:cBhvr>
                                      <p:to x="100000" y="95000"/>
                                    </p:animScale>
                                    <p:animScale>
                                      <p:cBhvr>
                                        <p:cTn id="114" dur="166" decel="50000">
                                          <p:stCondLst>
                                            <p:cond delay="1834"/>
                                          </p:stCondLst>
                                        </p:cTn>
                                        <p:tgtEl>
                                          <p:spTgt spid="9"/>
                                        </p:tgtEl>
                                      </p:cBhvr>
                                      <p:to x="100000" y="100000"/>
                                    </p:animScale>
                                  </p:childTnLst>
                                </p:cTn>
                              </p:par>
                            </p:childTnLst>
                          </p:cTn>
                        </p:par>
                      </p:childTnLst>
                    </p:cTn>
                  </p:par>
                  <p:par>
                    <p:cTn id="115" fill="hold">
                      <p:stCondLst>
                        <p:cond delay="indefinite"/>
                      </p:stCondLst>
                      <p:childTnLst>
                        <p:par>
                          <p:cTn id="116" fill="hold">
                            <p:stCondLst>
                              <p:cond delay="0"/>
                            </p:stCondLst>
                            <p:childTnLst>
                              <p:par>
                                <p:cTn id="117" presetID="26" presetClass="entr" presetSubtype="0" fill="hold" grpId="0" nodeType="clickEffect">
                                  <p:stCondLst>
                                    <p:cond delay="0"/>
                                  </p:stCondLst>
                                  <p:childTnLst>
                                    <p:set>
                                      <p:cBhvr>
                                        <p:cTn id="118" dur="1" fill="hold">
                                          <p:stCondLst>
                                            <p:cond delay="0"/>
                                          </p:stCondLst>
                                        </p:cTn>
                                        <p:tgtEl>
                                          <p:spTgt spid="10"/>
                                        </p:tgtEl>
                                        <p:attrNameLst>
                                          <p:attrName>style.visibility</p:attrName>
                                        </p:attrNameLst>
                                      </p:cBhvr>
                                      <p:to>
                                        <p:strVal val="visible"/>
                                      </p:to>
                                    </p:set>
                                    <p:animEffect transition="in" filter="wipe(down)">
                                      <p:cBhvr>
                                        <p:cTn id="119" dur="580">
                                          <p:stCondLst>
                                            <p:cond delay="0"/>
                                          </p:stCondLst>
                                        </p:cTn>
                                        <p:tgtEl>
                                          <p:spTgt spid="10"/>
                                        </p:tgtEl>
                                      </p:cBhvr>
                                    </p:animEffect>
                                    <p:anim calcmode="lin" valueType="num">
                                      <p:cBhvr>
                                        <p:cTn id="12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25" dur="26">
                                          <p:stCondLst>
                                            <p:cond delay="650"/>
                                          </p:stCondLst>
                                        </p:cTn>
                                        <p:tgtEl>
                                          <p:spTgt spid="10"/>
                                        </p:tgtEl>
                                      </p:cBhvr>
                                      <p:to x="100000" y="60000"/>
                                    </p:animScale>
                                    <p:animScale>
                                      <p:cBhvr>
                                        <p:cTn id="126" dur="166" decel="50000">
                                          <p:stCondLst>
                                            <p:cond delay="676"/>
                                          </p:stCondLst>
                                        </p:cTn>
                                        <p:tgtEl>
                                          <p:spTgt spid="10"/>
                                        </p:tgtEl>
                                      </p:cBhvr>
                                      <p:to x="100000" y="100000"/>
                                    </p:animScale>
                                    <p:animScale>
                                      <p:cBhvr>
                                        <p:cTn id="127" dur="26">
                                          <p:stCondLst>
                                            <p:cond delay="1312"/>
                                          </p:stCondLst>
                                        </p:cTn>
                                        <p:tgtEl>
                                          <p:spTgt spid="10"/>
                                        </p:tgtEl>
                                      </p:cBhvr>
                                      <p:to x="100000" y="80000"/>
                                    </p:animScale>
                                    <p:animScale>
                                      <p:cBhvr>
                                        <p:cTn id="128" dur="166" decel="50000">
                                          <p:stCondLst>
                                            <p:cond delay="1338"/>
                                          </p:stCondLst>
                                        </p:cTn>
                                        <p:tgtEl>
                                          <p:spTgt spid="10"/>
                                        </p:tgtEl>
                                      </p:cBhvr>
                                      <p:to x="100000" y="100000"/>
                                    </p:animScale>
                                    <p:animScale>
                                      <p:cBhvr>
                                        <p:cTn id="129" dur="26">
                                          <p:stCondLst>
                                            <p:cond delay="1642"/>
                                          </p:stCondLst>
                                        </p:cTn>
                                        <p:tgtEl>
                                          <p:spTgt spid="10"/>
                                        </p:tgtEl>
                                      </p:cBhvr>
                                      <p:to x="100000" y="90000"/>
                                    </p:animScale>
                                    <p:animScale>
                                      <p:cBhvr>
                                        <p:cTn id="130" dur="166" decel="50000">
                                          <p:stCondLst>
                                            <p:cond delay="1668"/>
                                          </p:stCondLst>
                                        </p:cTn>
                                        <p:tgtEl>
                                          <p:spTgt spid="10"/>
                                        </p:tgtEl>
                                      </p:cBhvr>
                                      <p:to x="100000" y="100000"/>
                                    </p:animScale>
                                    <p:animScale>
                                      <p:cBhvr>
                                        <p:cTn id="131" dur="26">
                                          <p:stCondLst>
                                            <p:cond delay="1808"/>
                                          </p:stCondLst>
                                        </p:cTn>
                                        <p:tgtEl>
                                          <p:spTgt spid="10"/>
                                        </p:tgtEl>
                                      </p:cBhvr>
                                      <p:to x="100000" y="95000"/>
                                    </p:animScale>
                                    <p:animScale>
                                      <p:cBhvr>
                                        <p:cTn id="132" dur="166" decel="50000">
                                          <p:stCondLst>
                                            <p:cond delay="1834"/>
                                          </p:stCondLst>
                                        </p:cTn>
                                        <p:tgtEl>
                                          <p:spTgt spid="10"/>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11"/>
                                        </p:tgtEl>
                                        <p:attrNameLst>
                                          <p:attrName>style.visibility</p:attrName>
                                        </p:attrNameLst>
                                      </p:cBhvr>
                                      <p:to>
                                        <p:strVal val="visible"/>
                                      </p:to>
                                    </p:set>
                                    <p:animEffect transition="in" filter="wipe(down)">
                                      <p:cBhvr>
                                        <p:cTn id="135" dur="580">
                                          <p:stCondLst>
                                            <p:cond delay="0"/>
                                          </p:stCondLst>
                                        </p:cTn>
                                        <p:tgtEl>
                                          <p:spTgt spid="11"/>
                                        </p:tgtEl>
                                      </p:cBhvr>
                                    </p:animEffect>
                                    <p:anim calcmode="lin" valueType="num">
                                      <p:cBhvr>
                                        <p:cTn id="13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41" dur="26">
                                          <p:stCondLst>
                                            <p:cond delay="650"/>
                                          </p:stCondLst>
                                        </p:cTn>
                                        <p:tgtEl>
                                          <p:spTgt spid="11"/>
                                        </p:tgtEl>
                                      </p:cBhvr>
                                      <p:to x="100000" y="60000"/>
                                    </p:animScale>
                                    <p:animScale>
                                      <p:cBhvr>
                                        <p:cTn id="142" dur="166" decel="50000">
                                          <p:stCondLst>
                                            <p:cond delay="676"/>
                                          </p:stCondLst>
                                        </p:cTn>
                                        <p:tgtEl>
                                          <p:spTgt spid="11"/>
                                        </p:tgtEl>
                                      </p:cBhvr>
                                      <p:to x="100000" y="100000"/>
                                    </p:animScale>
                                    <p:animScale>
                                      <p:cBhvr>
                                        <p:cTn id="143" dur="26">
                                          <p:stCondLst>
                                            <p:cond delay="1312"/>
                                          </p:stCondLst>
                                        </p:cTn>
                                        <p:tgtEl>
                                          <p:spTgt spid="11"/>
                                        </p:tgtEl>
                                      </p:cBhvr>
                                      <p:to x="100000" y="80000"/>
                                    </p:animScale>
                                    <p:animScale>
                                      <p:cBhvr>
                                        <p:cTn id="144" dur="166" decel="50000">
                                          <p:stCondLst>
                                            <p:cond delay="1338"/>
                                          </p:stCondLst>
                                        </p:cTn>
                                        <p:tgtEl>
                                          <p:spTgt spid="11"/>
                                        </p:tgtEl>
                                      </p:cBhvr>
                                      <p:to x="100000" y="100000"/>
                                    </p:animScale>
                                    <p:animScale>
                                      <p:cBhvr>
                                        <p:cTn id="145" dur="26">
                                          <p:stCondLst>
                                            <p:cond delay="1642"/>
                                          </p:stCondLst>
                                        </p:cTn>
                                        <p:tgtEl>
                                          <p:spTgt spid="11"/>
                                        </p:tgtEl>
                                      </p:cBhvr>
                                      <p:to x="100000" y="90000"/>
                                    </p:animScale>
                                    <p:animScale>
                                      <p:cBhvr>
                                        <p:cTn id="146" dur="166" decel="50000">
                                          <p:stCondLst>
                                            <p:cond delay="1668"/>
                                          </p:stCondLst>
                                        </p:cTn>
                                        <p:tgtEl>
                                          <p:spTgt spid="11"/>
                                        </p:tgtEl>
                                      </p:cBhvr>
                                      <p:to x="100000" y="100000"/>
                                    </p:animScale>
                                    <p:animScale>
                                      <p:cBhvr>
                                        <p:cTn id="147" dur="26">
                                          <p:stCondLst>
                                            <p:cond delay="1808"/>
                                          </p:stCondLst>
                                        </p:cTn>
                                        <p:tgtEl>
                                          <p:spTgt spid="11"/>
                                        </p:tgtEl>
                                      </p:cBhvr>
                                      <p:to x="100000" y="95000"/>
                                    </p:animScale>
                                    <p:animScale>
                                      <p:cBhvr>
                                        <p:cTn id="148" dur="166" decel="50000">
                                          <p:stCondLst>
                                            <p:cond delay="1834"/>
                                          </p:stCondLst>
                                        </p:cTn>
                                        <p:tgtEl>
                                          <p:spTgt spid="11"/>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80">
                                          <p:stCondLst>
                                            <p:cond delay="0"/>
                                          </p:stCondLst>
                                        </p:cTn>
                                        <p:tgtEl>
                                          <p:spTgt spid="12"/>
                                        </p:tgtEl>
                                      </p:cBhvr>
                                    </p:animEffect>
                                    <p:anim calcmode="lin" valueType="num">
                                      <p:cBhvr>
                                        <p:cTn id="15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57" dur="26">
                                          <p:stCondLst>
                                            <p:cond delay="650"/>
                                          </p:stCondLst>
                                        </p:cTn>
                                        <p:tgtEl>
                                          <p:spTgt spid="12"/>
                                        </p:tgtEl>
                                      </p:cBhvr>
                                      <p:to x="100000" y="60000"/>
                                    </p:animScale>
                                    <p:animScale>
                                      <p:cBhvr>
                                        <p:cTn id="158" dur="166" decel="50000">
                                          <p:stCondLst>
                                            <p:cond delay="676"/>
                                          </p:stCondLst>
                                        </p:cTn>
                                        <p:tgtEl>
                                          <p:spTgt spid="12"/>
                                        </p:tgtEl>
                                      </p:cBhvr>
                                      <p:to x="100000" y="100000"/>
                                    </p:animScale>
                                    <p:animScale>
                                      <p:cBhvr>
                                        <p:cTn id="159" dur="26">
                                          <p:stCondLst>
                                            <p:cond delay="1312"/>
                                          </p:stCondLst>
                                        </p:cTn>
                                        <p:tgtEl>
                                          <p:spTgt spid="12"/>
                                        </p:tgtEl>
                                      </p:cBhvr>
                                      <p:to x="100000" y="80000"/>
                                    </p:animScale>
                                    <p:animScale>
                                      <p:cBhvr>
                                        <p:cTn id="160" dur="166" decel="50000">
                                          <p:stCondLst>
                                            <p:cond delay="1338"/>
                                          </p:stCondLst>
                                        </p:cTn>
                                        <p:tgtEl>
                                          <p:spTgt spid="12"/>
                                        </p:tgtEl>
                                      </p:cBhvr>
                                      <p:to x="100000" y="100000"/>
                                    </p:animScale>
                                    <p:animScale>
                                      <p:cBhvr>
                                        <p:cTn id="161" dur="26">
                                          <p:stCondLst>
                                            <p:cond delay="1642"/>
                                          </p:stCondLst>
                                        </p:cTn>
                                        <p:tgtEl>
                                          <p:spTgt spid="12"/>
                                        </p:tgtEl>
                                      </p:cBhvr>
                                      <p:to x="100000" y="90000"/>
                                    </p:animScale>
                                    <p:animScale>
                                      <p:cBhvr>
                                        <p:cTn id="162" dur="166" decel="50000">
                                          <p:stCondLst>
                                            <p:cond delay="1668"/>
                                          </p:stCondLst>
                                        </p:cTn>
                                        <p:tgtEl>
                                          <p:spTgt spid="12"/>
                                        </p:tgtEl>
                                      </p:cBhvr>
                                      <p:to x="100000" y="100000"/>
                                    </p:animScale>
                                    <p:animScale>
                                      <p:cBhvr>
                                        <p:cTn id="163" dur="26">
                                          <p:stCondLst>
                                            <p:cond delay="1808"/>
                                          </p:stCondLst>
                                        </p:cTn>
                                        <p:tgtEl>
                                          <p:spTgt spid="12"/>
                                        </p:tgtEl>
                                      </p:cBhvr>
                                      <p:to x="100000" y="95000"/>
                                    </p:animScale>
                                    <p:animScale>
                                      <p:cBhvr>
                                        <p:cTn id="164" dur="166" decel="50000">
                                          <p:stCondLst>
                                            <p:cond delay="1834"/>
                                          </p:stCondLst>
                                        </p:cTn>
                                        <p:tgtEl>
                                          <p:spTgt spid="12"/>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grpId="0" nodeType="clickEffect">
                                  <p:stCondLst>
                                    <p:cond delay="0"/>
                                  </p:stCondLst>
                                  <p:childTnLst>
                                    <p:set>
                                      <p:cBhvr>
                                        <p:cTn id="168" dur="1" fill="hold">
                                          <p:stCondLst>
                                            <p:cond delay="0"/>
                                          </p:stCondLst>
                                        </p:cTn>
                                        <p:tgtEl>
                                          <p:spTgt spid="14"/>
                                        </p:tgtEl>
                                        <p:attrNameLst>
                                          <p:attrName>style.visibility</p:attrName>
                                        </p:attrNameLst>
                                      </p:cBhvr>
                                      <p:to>
                                        <p:strVal val="visible"/>
                                      </p:to>
                                    </p:set>
                                    <p:animEffect transition="in" filter="wipe(down)">
                                      <p:cBhvr>
                                        <p:cTn id="169" dur="580">
                                          <p:stCondLst>
                                            <p:cond delay="0"/>
                                          </p:stCondLst>
                                        </p:cTn>
                                        <p:tgtEl>
                                          <p:spTgt spid="14"/>
                                        </p:tgtEl>
                                      </p:cBhvr>
                                    </p:animEffect>
                                    <p:anim calcmode="lin" valueType="num">
                                      <p:cBhvr>
                                        <p:cTn id="17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75" dur="26">
                                          <p:stCondLst>
                                            <p:cond delay="650"/>
                                          </p:stCondLst>
                                        </p:cTn>
                                        <p:tgtEl>
                                          <p:spTgt spid="14"/>
                                        </p:tgtEl>
                                      </p:cBhvr>
                                      <p:to x="100000" y="60000"/>
                                    </p:animScale>
                                    <p:animScale>
                                      <p:cBhvr>
                                        <p:cTn id="176" dur="166" decel="50000">
                                          <p:stCondLst>
                                            <p:cond delay="676"/>
                                          </p:stCondLst>
                                        </p:cTn>
                                        <p:tgtEl>
                                          <p:spTgt spid="14"/>
                                        </p:tgtEl>
                                      </p:cBhvr>
                                      <p:to x="100000" y="100000"/>
                                    </p:animScale>
                                    <p:animScale>
                                      <p:cBhvr>
                                        <p:cTn id="177" dur="26">
                                          <p:stCondLst>
                                            <p:cond delay="1312"/>
                                          </p:stCondLst>
                                        </p:cTn>
                                        <p:tgtEl>
                                          <p:spTgt spid="14"/>
                                        </p:tgtEl>
                                      </p:cBhvr>
                                      <p:to x="100000" y="80000"/>
                                    </p:animScale>
                                    <p:animScale>
                                      <p:cBhvr>
                                        <p:cTn id="178" dur="166" decel="50000">
                                          <p:stCondLst>
                                            <p:cond delay="1338"/>
                                          </p:stCondLst>
                                        </p:cTn>
                                        <p:tgtEl>
                                          <p:spTgt spid="14"/>
                                        </p:tgtEl>
                                      </p:cBhvr>
                                      <p:to x="100000" y="100000"/>
                                    </p:animScale>
                                    <p:animScale>
                                      <p:cBhvr>
                                        <p:cTn id="179" dur="26">
                                          <p:stCondLst>
                                            <p:cond delay="1642"/>
                                          </p:stCondLst>
                                        </p:cTn>
                                        <p:tgtEl>
                                          <p:spTgt spid="14"/>
                                        </p:tgtEl>
                                      </p:cBhvr>
                                      <p:to x="100000" y="90000"/>
                                    </p:animScale>
                                    <p:animScale>
                                      <p:cBhvr>
                                        <p:cTn id="180" dur="166" decel="50000">
                                          <p:stCondLst>
                                            <p:cond delay="1668"/>
                                          </p:stCondLst>
                                        </p:cTn>
                                        <p:tgtEl>
                                          <p:spTgt spid="14"/>
                                        </p:tgtEl>
                                      </p:cBhvr>
                                      <p:to x="100000" y="100000"/>
                                    </p:animScale>
                                    <p:animScale>
                                      <p:cBhvr>
                                        <p:cTn id="181" dur="26">
                                          <p:stCondLst>
                                            <p:cond delay="1808"/>
                                          </p:stCondLst>
                                        </p:cTn>
                                        <p:tgtEl>
                                          <p:spTgt spid="14"/>
                                        </p:tgtEl>
                                      </p:cBhvr>
                                      <p:to x="100000" y="95000"/>
                                    </p:animScale>
                                    <p:animScale>
                                      <p:cBhvr>
                                        <p:cTn id="182" dur="166" decel="50000">
                                          <p:stCondLst>
                                            <p:cond delay="1834"/>
                                          </p:stCondLst>
                                        </p:cTn>
                                        <p:tgtEl>
                                          <p:spTgt spid="14"/>
                                        </p:tgtEl>
                                      </p:cBhvr>
                                      <p:to x="100000" y="100000"/>
                                    </p:animScale>
                                  </p:childTnLst>
                                </p:cTn>
                              </p:par>
                              <p:par>
                                <p:cTn id="183" presetID="26" presetClass="entr" presetSubtype="0" fill="hold" grpId="0" nodeType="withEffect">
                                  <p:stCondLst>
                                    <p:cond delay="0"/>
                                  </p:stCondLst>
                                  <p:childTnLst>
                                    <p:set>
                                      <p:cBhvr>
                                        <p:cTn id="184" dur="1" fill="hold">
                                          <p:stCondLst>
                                            <p:cond delay="0"/>
                                          </p:stCondLst>
                                        </p:cTn>
                                        <p:tgtEl>
                                          <p:spTgt spid="13"/>
                                        </p:tgtEl>
                                        <p:attrNameLst>
                                          <p:attrName>style.visibility</p:attrName>
                                        </p:attrNameLst>
                                      </p:cBhvr>
                                      <p:to>
                                        <p:strVal val="visible"/>
                                      </p:to>
                                    </p:set>
                                    <p:animEffect transition="in" filter="wipe(down)">
                                      <p:cBhvr>
                                        <p:cTn id="185" dur="580">
                                          <p:stCondLst>
                                            <p:cond delay="0"/>
                                          </p:stCondLst>
                                        </p:cTn>
                                        <p:tgtEl>
                                          <p:spTgt spid="13"/>
                                        </p:tgtEl>
                                      </p:cBhvr>
                                    </p:animEffect>
                                    <p:anim calcmode="lin" valueType="num">
                                      <p:cBhvr>
                                        <p:cTn id="18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91" dur="26">
                                          <p:stCondLst>
                                            <p:cond delay="650"/>
                                          </p:stCondLst>
                                        </p:cTn>
                                        <p:tgtEl>
                                          <p:spTgt spid="13"/>
                                        </p:tgtEl>
                                      </p:cBhvr>
                                      <p:to x="100000" y="60000"/>
                                    </p:animScale>
                                    <p:animScale>
                                      <p:cBhvr>
                                        <p:cTn id="192" dur="166" decel="50000">
                                          <p:stCondLst>
                                            <p:cond delay="676"/>
                                          </p:stCondLst>
                                        </p:cTn>
                                        <p:tgtEl>
                                          <p:spTgt spid="13"/>
                                        </p:tgtEl>
                                      </p:cBhvr>
                                      <p:to x="100000" y="100000"/>
                                    </p:animScale>
                                    <p:animScale>
                                      <p:cBhvr>
                                        <p:cTn id="193" dur="26">
                                          <p:stCondLst>
                                            <p:cond delay="1312"/>
                                          </p:stCondLst>
                                        </p:cTn>
                                        <p:tgtEl>
                                          <p:spTgt spid="13"/>
                                        </p:tgtEl>
                                      </p:cBhvr>
                                      <p:to x="100000" y="80000"/>
                                    </p:animScale>
                                    <p:animScale>
                                      <p:cBhvr>
                                        <p:cTn id="194" dur="166" decel="50000">
                                          <p:stCondLst>
                                            <p:cond delay="1338"/>
                                          </p:stCondLst>
                                        </p:cTn>
                                        <p:tgtEl>
                                          <p:spTgt spid="13"/>
                                        </p:tgtEl>
                                      </p:cBhvr>
                                      <p:to x="100000" y="100000"/>
                                    </p:animScale>
                                    <p:animScale>
                                      <p:cBhvr>
                                        <p:cTn id="195" dur="26">
                                          <p:stCondLst>
                                            <p:cond delay="1642"/>
                                          </p:stCondLst>
                                        </p:cTn>
                                        <p:tgtEl>
                                          <p:spTgt spid="13"/>
                                        </p:tgtEl>
                                      </p:cBhvr>
                                      <p:to x="100000" y="90000"/>
                                    </p:animScale>
                                    <p:animScale>
                                      <p:cBhvr>
                                        <p:cTn id="196" dur="166" decel="50000">
                                          <p:stCondLst>
                                            <p:cond delay="1668"/>
                                          </p:stCondLst>
                                        </p:cTn>
                                        <p:tgtEl>
                                          <p:spTgt spid="13"/>
                                        </p:tgtEl>
                                      </p:cBhvr>
                                      <p:to x="100000" y="100000"/>
                                    </p:animScale>
                                    <p:animScale>
                                      <p:cBhvr>
                                        <p:cTn id="197" dur="26">
                                          <p:stCondLst>
                                            <p:cond delay="1808"/>
                                          </p:stCondLst>
                                        </p:cTn>
                                        <p:tgtEl>
                                          <p:spTgt spid="13"/>
                                        </p:tgtEl>
                                      </p:cBhvr>
                                      <p:to x="100000" y="95000"/>
                                    </p:animScale>
                                    <p:animScale>
                                      <p:cBhvr>
                                        <p:cTn id="198" dur="166" decel="50000">
                                          <p:stCondLst>
                                            <p:cond delay="1834"/>
                                          </p:stCondLst>
                                        </p:cTn>
                                        <p:tgtEl>
                                          <p:spTgt spid="13"/>
                                        </p:tgtEl>
                                      </p:cBhvr>
                                      <p:to x="100000" y="100000"/>
                                    </p:animScale>
                                  </p:childTnLst>
                                </p:cTn>
                              </p:par>
                              <p:par>
                                <p:cTn id="199" presetID="26" presetClass="entr" presetSubtype="0" fill="hold" grpId="0" nodeType="withEffect">
                                  <p:stCondLst>
                                    <p:cond delay="0"/>
                                  </p:stCondLst>
                                  <p:childTnLst>
                                    <p:set>
                                      <p:cBhvr>
                                        <p:cTn id="200" dur="1" fill="hold">
                                          <p:stCondLst>
                                            <p:cond delay="0"/>
                                          </p:stCondLst>
                                        </p:cTn>
                                        <p:tgtEl>
                                          <p:spTgt spid="15"/>
                                        </p:tgtEl>
                                        <p:attrNameLst>
                                          <p:attrName>style.visibility</p:attrName>
                                        </p:attrNameLst>
                                      </p:cBhvr>
                                      <p:to>
                                        <p:strVal val="visible"/>
                                      </p:to>
                                    </p:set>
                                    <p:animEffect transition="in" filter="wipe(down)">
                                      <p:cBhvr>
                                        <p:cTn id="201" dur="580">
                                          <p:stCondLst>
                                            <p:cond delay="0"/>
                                          </p:stCondLst>
                                        </p:cTn>
                                        <p:tgtEl>
                                          <p:spTgt spid="15"/>
                                        </p:tgtEl>
                                      </p:cBhvr>
                                    </p:animEffect>
                                    <p:anim calcmode="lin" valueType="num">
                                      <p:cBhvr>
                                        <p:cTn id="20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07" dur="26">
                                          <p:stCondLst>
                                            <p:cond delay="650"/>
                                          </p:stCondLst>
                                        </p:cTn>
                                        <p:tgtEl>
                                          <p:spTgt spid="15"/>
                                        </p:tgtEl>
                                      </p:cBhvr>
                                      <p:to x="100000" y="60000"/>
                                    </p:animScale>
                                    <p:animScale>
                                      <p:cBhvr>
                                        <p:cTn id="208" dur="166" decel="50000">
                                          <p:stCondLst>
                                            <p:cond delay="676"/>
                                          </p:stCondLst>
                                        </p:cTn>
                                        <p:tgtEl>
                                          <p:spTgt spid="15"/>
                                        </p:tgtEl>
                                      </p:cBhvr>
                                      <p:to x="100000" y="100000"/>
                                    </p:animScale>
                                    <p:animScale>
                                      <p:cBhvr>
                                        <p:cTn id="209" dur="26">
                                          <p:stCondLst>
                                            <p:cond delay="1312"/>
                                          </p:stCondLst>
                                        </p:cTn>
                                        <p:tgtEl>
                                          <p:spTgt spid="15"/>
                                        </p:tgtEl>
                                      </p:cBhvr>
                                      <p:to x="100000" y="80000"/>
                                    </p:animScale>
                                    <p:animScale>
                                      <p:cBhvr>
                                        <p:cTn id="210" dur="166" decel="50000">
                                          <p:stCondLst>
                                            <p:cond delay="1338"/>
                                          </p:stCondLst>
                                        </p:cTn>
                                        <p:tgtEl>
                                          <p:spTgt spid="15"/>
                                        </p:tgtEl>
                                      </p:cBhvr>
                                      <p:to x="100000" y="100000"/>
                                    </p:animScale>
                                    <p:animScale>
                                      <p:cBhvr>
                                        <p:cTn id="211" dur="26">
                                          <p:stCondLst>
                                            <p:cond delay="1642"/>
                                          </p:stCondLst>
                                        </p:cTn>
                                        <p:tgtEl>
                                          <p:spTgt spid="15"/>
                                        </p:tgtEl>
                                      </p:cBhvr>
                                      <p:to x="100000" y="90000"/>
                                    </p:animScale>
                                    <p:animScale>
                                      <p:cBhvr>
                                        <p:cTn id="212" dur="166" decel="50000">
                                          <p:stCondLst>
                                            <p:cond delay="1668"/>
                                          </p:stCondLst>
                                        </p:cTn>
                                        <p:tgtEl>
                                          <p:spTgt spid="15"/>
                                        </p:tgtEl>
                                      </p:cBhvr>
                                      <p:to x="100000" y="100000"/>
                                    </p:animScale>
                                    <p:animScale>
                                      <p:cBhvr>
                                        <p:cTn id="213" dur="26">
                                          <p:stCondLst>
                                            <p:cond delay="1808"/>
                                          </p:stCondLst>
                                        </p:cTn>
                                        <p:tgtEl>
                                          <p:spTgt spid="15"/>
                                        </p:tgtEl>
                                      </p:cBhvr>
                                      <p:to x="100000" y="95000"/>
                                    </p:animScale>
                                    <p:animScale>
                                      <p:cBhvr>
                                        <p:cTn id="214"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le of wooden tiles with letters&#10;&#10;Description automatically generated">
            <a:extLst>
              <a:ext uri="{FF2B5EF4-FFF2-40B4-BE49-F238E27FC236}">
                <a16:creationId xmlns:a16="http://schemas.microsoft.com/office/drawing/2014/main" xmlns="" id="{D8D9EF1F-7FC9-FEF4-A345-9649573A2ACB}"/>
              </a:ext>
            </a:extLst>
          </p:cNvPr>
          <p:cNvPicPr>
            <a:picLocks noChangeAspect="1"/>
          </p:cNvPicPr>
          <p:nvPr/>
        </p:nvPicPr>
        <p:blipFill>
          <a:blip r:embed="rId2">
            <a:extLst>
              <a:ext uri="{BEBA8EAE-BF5A-486C-A8C5-ECC9F3942E4B}">
                <a14:imgProps xmlns:a14="http://schemas.microsoft.com/office/drawing/2010/main" xmlns="">
                  <a14:imgLayer r:embed="rId3">
                    <a14:imgEffect>
                      <a14:saturation sat="300000"/>
                    </a14:imgEffect>
                  </a14:imgLayer>
                </a14:imgProps>
              </a:ext>
              <a:ext uri="{837473B0-CC2E-450A-ABE3-18F120FF3D39}">
                <a1611:picAttrSrcUrl xmlns:a1611="http://schemas.microsoft.com/office/drawing/2016/11/main" xmlns="" r:id="rId4"/>
              </a:ext>
            </a:extLst>
          </a:blip>
          <a:stretch>
            <a:fillRect/>
          </a:stretch>
        </p:blipFill>
        <p:spPr>
          <a:xfrm>
            <a:off x="2326186" y="772160"/>
            <a:ext cx="9978026" cy="6685278"/>
          </a:xfrm>
          <a:prstGeom prst="rect">
            <a:avLst/>
          </a:prstGeom>
          <a:ln>
            <a:noFill/>
          </a:ln>
          <a:effectLst>
            <a:glow rad="63500">
              <a:schemeClr val="accent1"/>
            </a:glow>
          </a:effectLst>
        </p:spPr>
      </p:pic>
      <p:sp>
        <p:nvSpPr>
          <p:cNvPr id="20" name="Isosceles Triangle 19">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772038446"/>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663</Words>
  <Application>Microsoft Office PowerPoint</Application>
  <PresentationFormat>Custom</PresentationFormat>
  <Paragraphs>72</Paragraphs>
  <Slides>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Libre Baskerville</vt:lpstr>
      <vt:lpstr>Calibri</vt:lpstr>
      <vt:lpstr>Microsoft Himalaya</vt:lpstr>
      <vt:lpstr>Open Sans</vt:lpstr>
      <vt:lpstr>Aptos</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DTC</cp:lastModifiedBy>
  <cp:revision>25</cp:revision>
  <dcterms:created xsi:type="dcterms:W3CDTF">2025-01-01T12:47:24Z</dcterms:created>
  <dcterms:modified xsi:type="dcterms:W3CDTF">2025-01-07T03:39:41Z</dcterms:modified>
</cp:coreProperties>
</file>